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594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EFCA97-C907-4069-BC90-D0EE9724F9B6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E295DE-5AD8-4B3E-865F-007F165C248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506628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938569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2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8685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834423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023676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46368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6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06974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98984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8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32653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4175" y="850900"/>
            <a:ext cx="4087813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9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614623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505202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650866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02331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80832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25207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53498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784972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938031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182054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452259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808080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1669AA-AE36-42F6-B634-4161F065BAAC}" type="datetimeFigureOut">
              <a:rPr lang="ru-RU" smtClean="0"/>
              <a:t>23.05.2019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29BED01-BBE4-435B-A98E-F775BCC07FA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77745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image" Target="../media/image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g"/><Relationship Id="rId3" Type="http://schemas.openxmlformats.org/officeDocument/2006/relationships/image" Target="../media/image7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2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image" Target="../media/image13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g"/><Relationship Id="rId3" Type="http://schemas.openxmlformats.org/officeDocument/2006/relationships/image" Target="../media/image17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g"/><Relationship Id="rId5" Type="http://schemas.openxmlformats.org/officeDocument/2006/relationships/image" Target="../media/image19.jpg"/><Relationship Id="rId4" Type="http://schemas.openxmlformats.org/officeDocument/2006/relationships/image" Target="../media/image18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g"/><Relationship Id="rId5" Type="http://schemas.openxmlformats.org/officeDocument/2006/relationships/image" Target="../media/image23.jpg"/><Relationship Id="rId4" Type="http://schemas.openxmlformats.org/officeDocument/2006/relationships/image" Target="../media/image22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7" Type="http://schemas.openxmlformats.org/officeDocument/2006/relationships/image" Target="../media/image28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g"/><Relationship Id="rId5" Type="http://schemas.openxmlformats.org/officeDocument/2006/relationships/image" Target="../media/image26.jp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jpg"/><Relationship Id="rId5" Type="http://schemas.openxmlformats.org/officeDocument/2006/relationships/image" Target="../media/image31.jpg"/><Relationship Id="rId4" Type="http://schemas.openxmlformats.org/officeDocument/2006/relationships/image" Target="../media/image30.jp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g"/><Relationship Id="rId3" Type="http://schemas.openxmlformats.org/officeDocument/2006/relationships/image" Target="../media/image5.png"/><Relationship Id="rId7" Type="http://schemas.openxmlformats.org/officeDocument/2006/relationships/image" Target="../media/image3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g"/><Relationship Id="rId11" Type="http://schemas.openxmlformats.org/officeDocument/2006/relationships/image" Target="../media/image40.jpg"/><Relationship Id="rId5" Type="http://schemas.openxmlformats.org/officeDocument/2006/relationships/image" Target="../media/image34.jpg"/><Relationship Id="rId10" Type="http://schemas.openxmlformats.org/officeDocument/2006/relationships/image" Target="../media/image39.jpg"/><Relationship Id="rId4" Type="http://schemas.openxmlformats.org/officeDocument/2006/relationships/image" Target="../media/image33.jpg"/><Relationship Id="rId9" Type="http://schemas.openxmlformats.org/officeDocument/2006/relationships/image" Target="../media/image38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9145" y="3731146"/>
            <a:ext cx="6082855" cy="312685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3714938"/>
            <a:ext cx="6108373" cy="3143062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095" y="607793"/>
            <a:ext cx="6107906" cy="310714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7290"/>
            <a:ext cx="6084094" cy="3088123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24.05.2019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63" name="Рисунок 126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0800" y="1280771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4" name="Рисунок 126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322" y="1291930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5" name="Рисунок 126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168" y="4433715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6" name="Рисунок 12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0261" y="4429648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1210" name="TextBox 1209"/>
          <p:cNvSpPr txBox="1"/>
          <p:nvPr/>
        </p:nvSpPr>
        <p:spPr>
          <a:xfrm>
            <a:off x="209890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1" name="TextBox 1210"/>
          <p:cNvSpPr txBox="1"/>
          <p:nvPr/>
        </p:nvSpPr>
        <p:spPr>
          <a:xfrm>
            <a:off x="838611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98901" y="3745714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86111" y="3746879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279135" y="1025097"/>
            <a:ext cx="5314282" cy="1801602"/>
            <a:chOff x="279135" y="1025097"/>
            <a:chExt cx="5314282" cy="1801602"/>
          </a:xfrm>
        </p:grpSpPr>
        <p:sp>
          <p:nvSpPr>
            <p:cNvPr id="1216" name="TextBox 1215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1217" name="TextBox 1216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21" name="TextBox 1220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1214" name="TextBox 1213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1208" name="TextBox 1207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1209" name="Группа 1208"/>
          <p:cNvGrpSpPr/>
          <p:nvPr/>
        </p:nvGrpSpPr>
        <p:grpSpPr>
          <a:xfrm>
            <a:off x="6411151" y="989582"/>
            <a:ext cx="5314282" cy="1801602"/>
            <a:chOff x="279135" y="1025097"/>
            <a:chExt cx="5314282" cy="1801602"/>
          </a:xfrm>
        </p:grpSpPr>
        <p:sp>
          <p:nvSpPr>
            <p:cNvPr id="1218" name="TextBox 1217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34" name="TextBox 1233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35" name="TextBox 1234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1236" name="TextBox 1235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1237" name="TextBox 1236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1238" name="TextBox 1237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1239" name="TextBox 1238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1240" name="Группа 1239"/>
          <p:cNvGrpSpPr/>
          <p:nvPr/>
        </p:nvGrpSpPr>
        <p:grpSpPr>
          <a:xfrm>
            <a:off x="260085" y="4149719"/>
            <a:ext cx="5314282" cy="1801602"/>
            <a:chOff x="279135" y="1025097"/>
            <a:chExt cx="5314282" cy="1801602"/>
          </a:xfrm>
        </p:grpSpPr>
        <p:sp>
          <p:nvSpPr>
            <p:cNvPr id="1241" name="TextBox 1240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1243" name="TextBox 1242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44" name="TextBox 1243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52" name="TextBox 1251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1256" name="TextBox 1255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1257" name="Группа 1256"/>
          <p:cNvGrpSpPr/>
          <p:nvPr/>
        </p:nvGrpSpPr>
        <p:grpSpPr>
          <a:xfrm>
            <a:off x="6392101" y="4114204"/>
            <a:ext cx="5314282" cy="1801602"/>
            <a:chOff x="279135" y="1025097"/>
            <a:chExt cx="5314282" cy="1801602"/>
          </a:xfrm>
        </p:grpSpPr>
        <p:sp>
          <p:nvSpPr>
            <p:cNvPr id="1258" name="TextBox 1257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1259" name="TextBox 1258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60" name="TextBox 1259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61" name="TextBox 1260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1262" name="TextBox 1261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1267" name="TextBox 1266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1268" name="TextBox 1267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1269" name="TextBox 1268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625321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477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ОБСТАНОВКИУГРОЗА ПОДТОПЛЕНИЯ В Г. ТУАПСЕ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МО ТУАПСИНСКИЙ РАЙОН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32248" y="647700"/>
            <a:ext cx="12159753" cy="6210300"/>
            <a:chOff x="32248" y="854080"/>
            <a:chExt cx="12159753" cy="6003920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48" y="854080"/>
              <a:ext cx="12159753" cy="6003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726142" y="2619159"/>
              <a:ext cx="616500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г. Туапсе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860194" y="2834913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4"/>
              <a:ext cx="3477717" cy="893971"/>
              <a:chOff x="6428209" y="4993020"/>
              <a:chExt cx="2608288" cy="889516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г. 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Туапсе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63185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1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9930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дома,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14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39" name="Group 56"/>
            <p:cNvGrpSpPr>
              <a:grpSpLocks/>
            </p:cNvGrpSpPr>
            <p:nvPr/>
          </p:nvGrpSpPr>
          <p:grpSpPr bwMode="auto">
            <a:xfrm rot="3369108">
              <a:off x="4990914" y="5595206"/>
              <a:ext cx="577316" cy="60959"/>
              <a:chOff x="639" y="6436"/>
              <a:chExt cx="1701" cy="118"/>
            </a:xfrm>
          </p:grpSpPr>
          <p:sp>
            <p:nvSpPr>
              <p:cNvPr id="40" name="Rectangle 57"/>
              <p:cNvSpPr>
                <a:spLocks noChangeArrowheads="1"/>
              </p:cNvSpPr>
              <p:nvPr/>
            </p:nvSpPr>
            <p:spPr bwMode="auto">
              <a:xfrm>
                <a:off x="867" y="6439"/>
                <a:ext cx="286" cy="115"/>
              </a:xfrm>
              <a:prstGeom prst="rect">
                <a:avLst/>
              </a:prstGeom>
              <a:solidFill>
                <a:srgbClr val="000000"/>
              </a:solidFill>
              <a:ln w="254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Rectangle 58"/>
              <p:cNvSpPr>
                <a:spLocks noChangeArrowheads="1"/>
              </p:cNvSpPr>
              <p:nvPr/>
            </p:nvSpPr>
            <p:spPr bwMode="auto">
              <a:xfrm>
                <a:off x="1380" y="6439"/>
                <a:ext cx="286" cy="115"/>
              </a:xfrm>
              <a:prstGeom prst="rect">
                <a:avLst/>
              </a:prstGeom>
              <a:solidFill>
                <a:srgbClr val="000000"/>
              </a:solidFill>
              <a:ln w="254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Rectangle 59"/>
              <p:cNvSpPr>
                <a:spLocks noChangeArrowheads="1"/>
              </p:cNvSpPr>
              <p:nvPr/>
            </p:nvSpPr>
            <p:spPr bwMode="auto">
              <a:xfrm>
                <a:off x="1893" y="6439"/>
                <a:ext cx="286" cy="115"/>
              </a:xfrm>
              <a:prstGeom prst="rect">
                <a:avLst/>
              </a:prstGeom>
              <a:solidFill>
                <a:srgbClr val="000000"/>
              </a:solidFill>
              <a:ln w="254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Line 60"/>
              <p:cNvSpPr>
                <a:spLocks noChangeShapeType="1"/>
              </p:cNvSpPr>
              <p:nvPr/>
            </p:nvSpPr>
            <p:spPr bwMode="auto">
              <a:xfrm>
                <a:off x="639" y="6436"/>
                <a:ext cx="1701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Line 61"/>
              <p:cNvSpPr>
                <a:spLocks noChangeShapeType="1"/>
              </p:cNvSpPr>
              <p:nvPr/>
            </p:nvSpPr>
            <p:spPr bwMode="auto">
              <a:xfrm>
                <a:off x="639" y="6553"/>
                <a:ext cx="1701" cy="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2" name="Group 5"/>
            <p:cNvGrpSpPr>
              <a:grpSpLocks/>
            </p:cNvGrpSpPr>
            <p:nvPr/>
          </p:nvGrpSpPr>
          <p:grpSpPr bwMode="auto">
            <a:xfrm rot="2440347">
              <a:off x="4783318" y="5663624"/>
              <a:ext cx="531284" cy="232861"/>
              <a:chOff x="0" y="2252"/>
              <a:chExt cx="20000" cy="15534"/>
            </a:xfrm>
          </p:grpSpPr>
          <p:sp>
            <p:nvSpPr>
              <p:cNvPr id="5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5" name="Group 5"/>
            <p:cNvGrpSpPr>
              <a:grpSpLocks/>
            </p:cNvGrpSpPr>
            <p:nvPr/>
          </p:nvGrpSpPr>
          <p:grpSpPr bwMode="auto">
            <a:xfrm rot="2233958">
              <a:off x="6899017" y="2735945"/>
              <a:ext cx="531284" cy="253987"/>
              <a:chOff x="0" y="2252"/>
              <a:chExt cx="20000" cy="15534"/>
            </a:xfrm>
          </p:grpSpPr>
          <p:sp>
            <p:nvSpPr>
              <p:cNvPr id="56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8" name="Group 5"/>
            <p:cNvGrpSpPr>
              <a:grpSpLocks/>
            </p:cNvGrpSpPr>
            <p:nvPr/>
          </p:nvGrpSpPr>
          <p:grpSpPr bwMode="auto">
            <a:xfrm rot="2233958">
              <a:off x="7916674" y="3368383"/>
              <a:ext cx="531284" cy="253987"/>
              <a:chOff x="0" y="2252"/>
              <a:chExt cx="20000" cy="15534"/>
            </a:xfrm>
          </p:grpSpPr>
          <p:sp>
            <p:nvSpPr>
              <p:cNvPr id="59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" name="Полилиния 1"/>
            <p:cNvSpPr/>
            <p:nvPr/>
          </p:nvSpPr>
          <p:spPr>
            <a:xfrm>
              <a:off x="4385111" y="1021976"/>
              <a:ext cx="5499972" cy="5612208"/>
            </a:xfrm>
            <a:custGeom>
              <a:avLst/>
              <a:gdLst>
                <a:gd name="connsiteX0" fmla="*/ 1214 w 4124979"/>
                <a:gd name="connsiteY0" fmla="*/ 5405718 h 5612208"/>
                <a:gd name="connsiteX1" fmla="*/ 10179 w 4124979"/>
                <a:gd name="connsiteY1" fmla="*/ 5351930 h 5612208"/>
                <a:gd name="connsiteX2" fmla="*/ 28108 w 4124979"/>
                <a:gd name="connsiteY2" fmla="*/ 5298142 h 5612208"/>
                <a:gd name="connsiteX3" fmla="*/ 46038 w 4124979"/>
                <a:gd name="connsiteY3" fmla="*/ 5190565 h 5612208"/>
                <a:gd name="connsiteX4" fmla="*/ 55002 w 4124979"/>
                <a:gd name="connsiteY4" fmla="*/ 5154706 h 5612208"/>
                <a:gd name="connsiteX5" fmla="*/ 72932 w 4124979"/>
                <a:gd name="connsiteY5" fmla="*/ 5136777 h 5612208"/>
                <a:gd name="connsiteX6" fmla="*/ 99826 w 4124979"/>
                <a:gd name="connsiteY6" fmla="*/ 5091953 h 5612208"/>
                <a:gd name="connsiteX7" fmla="*/ 135685 w 4124979"/>
                <a:gd name="connsiteY7" fmla="*/ 5038165 h 5612208"/>
                <a:gd name="connsiteX8" fmla="*/ 153614 w 4124979"/>
                <a:gd name="connsiteY8" fmla="*/ 4975412 h 5612208"/>
                <a:gd name="connsiteX9" fmla="*/ 171543 w 4124979"/>
                <a:gd name="connsiteY9" fmla="*/ 4939553 h 5612208"/>
                <a:gd name="connsiteX10" fmla="*/ 180508 w 4124979"/>
                <a:gd name="connsiteY10" fmla="*/ 4903695 h 5612208"/>
                <a:gd name="connsiteX11" fmla="*/ 198438 w 4124979"/>
                <a:gd name="connsiteY11" fmla="*/ 4849906 h 5612208"/>
                <a:gd name="connsiteX12" fmla="*/ 207402 w 4124979"/>
                <a:gd name="connsiteY12" fmla="*/ 4823012 h 5612208"/>
                <a:gd name="connsiteX13" fmla="*/ 216367 w 4124979"/>
                <a:gd name="connsiteY13" fmla="*/ 4796118 h 5612208"/>
                <a:gd name="connsiteX14" fmla="*/ 234296 w 4124979"/>
                <a:gd name="connsiteY14" fmla="*/ 4724400 h 5612208"/>
                <a:gd name="connsiteX15" fmla="*/ 252226 w 4124979"/>
                <a:gd name="connsiteY15" fmla="*/ 4688542 h 5612208"/>
                <a:gd name="connsiteX16" fmla="*/ 261191 w 4124979"/>
                <a:gd name="connsiteY16" fmla="*/ 4661648 h 5612208"/>
                <a:gd name="connsiteX17" fmla="*/ 279120 w 4124979"/>
                <a:gd name="connsiteY17" fmla="*/ 4625789 h 5612208"/>
                <a:gd name="connsiteX18" fmla="*/ 288085 w 4124979"/>
                <a:gd name="connsiteY18" fmla="*/ 4598895 h 5612208"/>
                <a:gd name="connsiteX19" fmla="*/ 306014 w 4124979"/>
                <a:gd name="connsiteY19" fmla="*/ 4580965 h 5612208"/>
                <a:gd name="connsiteX20" fmla="*/ 323943 w 4124979"/>
                <a:gd name="connsiteY20" fmla="*/ 4518212 h 5612208"/>
                <a:gd name="connsiteX21" fmla="*/ 341873 w 4124979"/>
                <a:gd name="connsiteY21" fmla="*/ 4491318 h 5612208"/>
                <a:gd name="connsiteX22" fmla="*/ 359802 w 4124979"/>
                <a:gd name="connsiteY22" fmla="*/ 4419600 h 5612208"/>
                <a:gd name="connsiteX23" fmla="*/ 368767 w 4124979"/>
                <a:gd name="connsiteY23" fmla="*/ 4392706 h 5612208"/>
                <a:gd name="connsiteX24" fmla="*/ 377732 w 4124979"/>
                <a:gd name="connsiteY24" fmla="*/ 4320989 h 5612208"/>
                <a:gd name="connsiteX25" fmla="*/ 395661 w 4124979"/>
                <a:gd name="connsiteY25" fmla="*/ 4267200 h 5612208"/>
                <a:gd name="connsiteX26" fmla="*/ 422555 w 4124979"/>
                <a:gd name="connsiteY26" fmla="*/ 4195483 h 5612208"/>
                <a:gd name="connsiteX27" fmla="*/ 440485 w 4124979"/>
                <a:gd name="connsiteY27" fmla="*/ 4114800 h 5612208"/>
                <a:gd name="connsiteX28" fmla="*/ 467379 w 4124979"/>
                <a:gd name="connsiteY28" fmla="*/ 4025153 h 5612208"/>
                <a:gd name="connsiteX29" fmla="*/ 485308 w 4124979"/>
                <a:gd name="connsiteY29" fmla="*/ 3926542 h 5612208"/>
                <a:gd name="connsiteX30" fmla="*/ 494273 w 4124979"/>
                <a:gd name="connsiteY30" fmla="*/ 3890683 h 5612208"/>
                <a:gd name="connsiteX31" fmla="*/ 503238 w 4124979"/>
                <a:gd name="connsiteY31" fmla="*/ 3845859 h 5612208"/>
                <a:gd name="connsiteX32" fmla="*/ 521167 w 4124979"/>
                <a:gd name="connsiteY32" fmla="*/ 3792071 h 5612208"/>
                <a:gd name="connsiteX33" fmla="*/ 548061 w 4124979"/>
                <a:gd name="connsiteY33" fmla="*/ 3702424 h 5612208"/>
                <a:gd name="connsiteX34" fmla="*/ 557026 w 4124979"/>
                <a:gd name="connsiteY34" fmla="*/ 3657600 h 5612208"/>
                <a:gd name="connsiteX35" fmla="*/ 574955 w 4124979"/>
                <a:gd name="connsiteY35" fmla="*/ 3603812 h 5612208"/>
                <a:gd name="connsiteX36" fmla="*/ 583920 w 4124979"/>
                <a:gd name="connsiteY36" fmla="*/ 3550024 h 5612208"/>
                <a:gd name="connsiteX37" fmla="*/ 601849 w 4124979"/>
                <a:gd name="connsiteY37" fmla="*/ 3496236 h 5612208"/>
                <a:gd name="connsiteX38" fmla="*/ 610814 w 4124979"/>
                <a:gd name="connsiteY38" fmla="*/ 3469342 h 5612208"/>
                <a:gd name="connsiteX39" fmla="*/ 637708 w 4124979"/>
                <a:gd name="connsiteY39" fmla="*/ 3379695 h 5612208"/>
                <a:gd name="connsiteX40" fmla="*/ 646673 w 4124979"/>
                <a:gd name="connsiteY40" fmla="*/ 3352800 h 5612208"/>
                <a:gd name="connsiteX41" fmla="*/ 664602 w 4124979"/>
                <a:gd name="connsiteY41" fmla="*/ 3325906 h 5612208"/>
                <a:gd name="connsiteX42" fmla="*/ 682532 w 4124979"/>
                <a:gd name="connsiteY42" fmla="*/ 3272118 h 5612208"/>
                <a:gd name="connsiteX43" fmla="*/ 736320 w 4124979"/>
                <a:gd name="connsiteY43" fmla="*/ 3191436 h 5612208"/>
                <a:gd name="connsiteX44" fmla="*/ 772179 w 4124979"/>
                <a:gd name="connsiteY44" fmla="*/ 3128683 h 5612208"/>
                <a:gd name="connsiteX45" fmla="*/ 799073 w 4124979"/>
                <a:gd name="connsiteY45" fmla="*/ 3065930 h 5612208"/>
                <a:gd name="connsiteX46" fmla="*/ 808038 w 4124979"/>
                <a:gd name="connsiteY46" fmla="*/ 3039036 h 5612208"/>
                <a:gd name="connsiteX47" fmla="*/ 843896 w 4124979"/>
                <a:gd name="connsiteY47" fmla="*/ 2958353 h 5612208"/>
                <a:gd name="connsiteX48" fmla="*/ 852861 w 4124979"/>
                <a:gd name="connsiteY48" fmla="*/ 2904565 h 5612208"/>
                <a:gd name="connsiteX49" fmla="*/ 861826 w 4124979"/>
                <a:gd name="connsiteY49" fmla="*/ 2877671 h 5612208"/>
                <a:gd name="connsiteX50" fmla="*/ 870791 w 4124979"/>
                <a:gd name="connsiteY50" fmla="*/ 2832848 h 5612208"/>
                <a:gd name="connsiteX51" fmla="*/ 879755 w 4124979"/>
                <a:gd name="connsiteY51" fmla="*/ 2716306 h 5612208"/>
                <a:gd name="connsiteX52" fmla="*/ 888720 w 4124979"/>
                <a:gd name="connsiteY52" fmla="*/ 2689412 h 5612208"/>
                <a:gd name="connsiteX53" fmla="*/ 897685 w 4124979"/>
                <a:gd name="connsiteY53" fmla="*/ 2572871 h 5612208"/>
                <a:gd name="connsiteX54" fmla="*/ 906649 w 4124979"/>
                <a:gd name="connsiteY54" fmla="*/ 2545977 h 5612208"/>
                <a:gd name="connsiteX55" fmla="*/ 915614 w 4124979"/>
                <a:gd name="connsiteY55" fmla="*/ 2510118 h 5612208"/>
                <a:gd name="connsiteX56" fmla="*/ 924579 w 4124979"/>
                <a:gd name="connsiteY56" fmla="*/ 2483224 h 5612208"/>
                <a:gd name="connsiteX57" fmla="*/ 951473 w 4124979"/>
                <a:gd name="connsiteY57" fmla="*/ 2384612 h 5612208"/>
                <a:gd name="connsiteX58" fmla="*/ 960438 w 4124979"/>
                <a:gd name="connsiteY58" fmla="*/ 2357718 h 5612208"/>
                <a:gd name="connsiteX59" fmla="*/ 978367 w 4124979"/>
                <a:gd name="connsiteY59" fmla="*/ 2330824 h 5612208"/>
                <a:gd name="connsiteX60" fmla="*/ 996296 w 4124979"/>
                <a:gd name="connsiteY60" fmla="*/ 2277036 h 5612208"/>
                <a:gd name="connsiteX61" fmla="*/ 1023191 w 4124979"/>
                <a:gd name="connsiteY61" fmla="*/ 2223248 h 5612208"/>
                <a:gd name="connsiteX62" fmla="*/ 1041120 w 4124979"/>
                <a:gd name="connsiteY62" fmla="*/ 2196353 h 5612208"/>
                <a:gd name="connsiteX63" fmla="*/ 1050085 w 4124979"/>
                <a:gd name="connsiteY63" fmla="*/ 2169459 h 5612208"/>
                <a:gd name="connsiteX64" fmla="*/ 1094908 w 4124979"/>
                <a:gd name="connsiteY64" fmla="*/ 2115671 h 5612208"/>
                <a:gd name="connsiteX65" fmla="*/ 1130767 w 4124979"/>
                <a:gd name="connsiteY65" fmla="*/ 2061883 h 5612208"/>
                <a:gd name="connsiteX66" fmla="*/ 1148696 w 4124979"/>
                <a:gd name="connsiteY66" fmla="*/ 2034989 h 5612208"/>
                <a:gd name="connsiteX67" fmla="*/ 1166626 w 4124979"/>
                <a:gd name="connsiteY67" fmla="*/ 2017059 h 5612208"/>
                <a:gd name="connsiteX68" fmla="*/ 1184555 w 4124979"/>
                <a:gd name="connsiteY68" fmla="*/ 1990165 h 5612208"/>
                <a:gd name="connsiteX69" fmla="*/ 1238343 w 4124979"/>
                <a:gd name="connsiteY69" fmla="*/ 1954306 h 5612208"/>
                <a:gd name="connsiteX70" fmla="*/ 1283167 w 4124979"/>
                <a:gd name="connsiteY70" fmla="*/ 1918448 h 5612208"/>
                <a:gd name="connsiteX71" fmla="*/ 1319026 w 4124979"/>
                <a:gd name="connsiteY71" fmla="*/ 1900518 h 5612208"/>
                <a:gd name="connsiteX72" fmla="*/ 1390743 w 4124979"/>
                <a:gd name="connsiteY72" fmla="*/ 1846730 h 5612208"/>
                <a:gd name="connsiteX73" fmla="*/ 1408673 w 4124979"/>
                <a:gd name="connsiteY73" fmla="*/ 1828800 h 5612208"/>
                <a:gd name="connsiteX74" fmla="*/ 1444532 w 4124979"/>
                <a:gd name="connsiteY74" fmla="*/ 1810871 h 5612208"/>
                <a:gd name="connsiteX75" fmla="*/ 1498320 w 4124979"/>
                <a:gd name="connsiteY75" fmla="*/ 1757083 h 5612208"/>
                <a:gd name="connsiteX76" fmla="*/ 1516249 w 4124979"/>
                <a:gd name="connsiteY76" fmla="*/ 1739153 h 5612208"/>
                <a:gd name="connsiteX77" fmla="*/ 1534179 w 4124979"/>
                <a:gd name="connsiteY77" fmla="*/ 1712259 h 5612208"/>
                <a:gd name="connsiteX78" fmla="*/ 1579002 w 4124979"/>
                <a:gd name="connsiteY78" fmla="*/ 1649506 h 5612208"/>
                <a:gd name="connsiteX79" fmla="*/ 1614861 w 4124979"/>
                <a:gd name="connsiteY79" fmla="*/ 1595718 h 5612208"/>
                <a:gd name="connsiteX80" fmla="*/ 1659685 w 4124979"/>
                <a:gd name="connsiteY80" fmla="*/ 1550895 h 5612208"/>
                <a:gd name="connsiteX81" fmla="*/ 1686579 w 4124979"/>
                <a:gd name="connsiteY81" fmla="*/ 1524000 h 5612208"/>
                <a:gd name="connsiteX82" fmla="*/ 1722438 w 4124979"/>
                <a:gd name="connsiteY82" fmla="*/ 1470212 h 5612208"/>
                <a:gd name="connsiteX83" fmla="*/ 1767261 w 4124979"/>
                <a:gd name="connsiteY83" fmla="*/ 1407459 h 5612208"/>
                <a:gd name="connsiteX84" fmla="*/ 1812085 w 4124979"/>
                <a:gd name="connsiteY84" fmla="*/ 1362636 h 5612208"/>
                <a:gd name="connsiteX85" fmla="*/ 1838979 w 4124979"/>
                <a:gd name="connsiteY85" fmla="*/ 1335742 h 5612208"/>
                <a:gd name="connsiteX86" fmla="*/ 1865873 w 4124979"/>
                <a:gd name="connsiteY86" fmla="*/ 1317812 h 5612208"/>
                <a:gd name="connsiteX87" fmla="*/ 1892767 w 4124979"/>
                <a:gd name="connsiteY87" fmla="*/ 1290918 h 5612208"/>
                <a:gd name="connsiteX88" fmla="*/ 1919661 w 4124979"/>
                <a:gd name="connsiteY88" fmla="*/ 1272989 h 5612208"/>
                <a:gd name="connsiteX89" fmla="*/ 1937591 w 4124979"/>
                <a:gd name="connsiteY89" fmla="*/ 1255059 h 5612208"/>
                <a:gd name="connsiteX90" fmla="*/ 2018273 w 4124979"/>
                <a:gd name="connsiteY90" fmla="*/ 1210236 h 5612208"/>
                <a:gd name="connsiteX91" fmla="*/ 2054132 w 4124979"/>
                <a:gd name="connsiteY91" fmla="*/ 1174377 h 5612208"/>
                <a:gd name="connsiteX92" fmla="*/ 2134814 w 4124979"/>
                <a:gd name="connsiteY92" fmla="*/ 1102659 h 5612208"/>
                <a:gd name="connsiteX93" fmla="*/ 2179638 w 4124979"/>
                <a:gd name="connsiteY93" fmla="*/ 1057836 h 5612208"/>
                <a:gd name="connsiteX94" fmla="*/ 2224461 w 4124979"/>
                <a:gd name="connsiteY94" fmla="*/ 1030942 h 5612208"/>
                <a:gd name="connsiteX95" fmla="*/ 2296179 w 4124979"/>
                <a:gd name="connsiteY95" fmla="*/ 968189 h 5612208"/>
                <a:gd name="connsiteX96" fmla="*/ 2314108 w 4124979"/>
                <a:gd name="connsiteY96" fmla="*/ 950259 h 5612208"/>
                <a:gd name="connsiteX97" fmla="*/ 2367896 w 4124979"/>
                <a:gd name="connsiteY97" fmla="*/ 914400 h 5612208"/>
                <a:gd name="connsiteX98" fmla="*/ 2439614 w 4124979"/>
                <a:gd name="connsiteY98" fmla="*/ 860612 h 5612208"/>
                <a:gd name="connsiteX99" fmla="*/ 2466508 w 4124979"/>
                <a:gd name="connsiteY99" fmla="*/ 842683 h 5612208"/>
                <a:gd name="connsiteX100" fmla="*/ 2529261 w 4124979"/>
                <a:gd name="connsiteY100" fmla="*/ 824753 h 5612208"/>
                <a:gd name="connsiteX101" fmla="*/ 2592014 w 4124979"/>
                <a:gd name="connsiteY101" fmla="*/ 797859 h 5612208"/>
                <a:gd name="connsiteX102" fmla="*/ 2627873 w 4124979"/>
                <a:gd name="connsiteY102" fmla="*/ 770965 h 5612208"/>
                <a:gd name="connsiteX103" fmla="*/ 2672696 w 4124979"/>
                <a:gd name="connsiteY103" fmla="*/ 753036 h 5612208"/>
                <a:gd name="connsiteX104" fmla="*/ 2726485 w 4124979"/>
                <a:gd name="connsiteY104" fmla="*/ 708212 h 5612208"/>
                <a:gd name="connsiteX105" fmla="*/ 2753379 w 4124979"/>
                <a:gd name="connsiteY105" fmla="*/ 699248 h 5612208"/>
                <a:gd name="connsiteX106" fmla="*/ 2771308 w 4124979"/>
                <a:gd name="connsiteY106" fmla="*/ 681318 h 5612208"/>
                <a:gd name="connsiteX107" fmla="*/ 2789238 w 4124979"/>
                <a:gd name="connsiteY107" fmla="*/ 654424 h 5612208"/>
                <a:gd name="connsiteX108" fmla="*/ 2816132 w 4124979"/>
                <a:gd name="connsiteY108" fmla="*/ 645459 h 5612208"/>
                <a:gd name="connsiteX109" fmla="*/ 2834061 w 4124979"/>
                <a:gd name="connsiteY109" fmla="*/ 618565 h 5612208"/>
                <a:gd name="connsiteX110" fmla="*/ 2905779 w 4124979"/>
                <a:gd name="connsiteY110" fmla="*/ 564777 h 5612208"/>
                <a:gd name="connsiteX111" fmla="*/ 2941638 w 4124979"/>
                <a:gd name="connsiteY111" fmla="*/ 555812 h 5612208"/>
                <a:gd name="connsiteX112" fmla="*/ 2959567 w 4124979"/>
                <a:gd name="connsiteY112" fmla="*/ 528918 h 5612208"/>
                <a:gd name="connsiteX113" fmla="*/ 3022320 w 4124979"/>
                <a:gd name="connsiteY113" fmla="*/ 484095 h 5612208"/>
                <a:gd name="connsiteX114" fmla="*/ 3040249 w 4124979"/>
                <a:gd name="connsiteY114" fmla="*/ 466165 h 5612208"/>
                <a:gd name="connsiteX115" fmla="*/ 3067143 w 4124979"/>
                <a:gd name="connsiteY115" fmla="*/ 448236 h 5612208"/>
                <a:gd name="connsiteX116" fmla="*/ 3085073 w 4124979"/>
                <a:gd name="connsiteY116" fmla="*/ 430306 h 5612208"/>
                <a:gd name="connsiteX117" fmla="*/ 3111967 w 4124979"/>
                <a:gd name="connsiteY117" fmla="*/ 421342 h 5612208"/>
                <a:gd name="connsiteX118" fmla="*/ 3147826 w 4124979"/>
                <a:gd name="connsiteY118" fmla="*/ 385483 h 5612208"/>
                <a:gd name="connsiteX119" fmla="*/ 3219543 w 4124979"/>
                <a:gd name="connsiteY119" fmla="*/ 340659 h 5612208"/>
                <a:gd name="connsiteX120" fmla="*/ 3264367 w 4124979"/>
                <a:gd name="connsiteY120" fmla="*/ 322730 h 5612208"/>
                <a:gd name="connsiteX121" fmla="*/ 3318155 w 4124979"/>
                <a:gd name="connsiteY121" fmla="*/ 268942 h 5612208"/>
                <a:gd name="connsiteX122" fmla="*/ 3398838 w 4124979"/>
                <a:gd name="connsiteY122" fmla="*/ 233083 h 5612208"/>
                <a:gd name="connsiteX123" fmla="*/ 3497449 w 4124979"/>
                <a:gd name="connsiteY123" fmla="*/ 188259 h 5612208"/>
                <a:gd name="connsiteX124" fmla="*/ 3524343 w 4124979"/>
                <a:gd name="connsiteY124" fmla="*/ 170330 h 5612208"/>
                <a:gd name="connsiteX125" fmla="*/ 3560202 w 4124979"/>
                <a:gd name="connsiteY125" fmla="*/ 152400 h 5612208"/>
                <a:gd name="connsiteX126" fmla="*/ 3605026 w 4124979"/>
                <a:gd name="connsiteY126" fmla="*/ 107577 h 5612208"/>
                <a:gd name="connsiteX127" fmla="*/ 3640885 w 4124979"/>
                <a:gd name="connsiteY127" fmla="*/ 80683 h 5612208"/>
                <a:gd name="connsiteX128" fmla="*/ 3676743 w 4124979"/>
                <a:gd name="connsiteY128" fmla="*/ 62753 h 5612208"/>
                <a:gd name="connsiteX129" fmla="*/ 3703638 w 4124979"/>
                <a:gd name="connsiteY129" fmla="*/ 35859 h 5612208"/>
                <a:gd name="connsiteX130" fmla="*/ 3757426 w 4124979"/>
                <a:gd name="connsiteY130" fmla="*/ 17930 h 5612208"/>
                <a:gd name="connsiteX131" fmla="*/ 3775355 w 4124979"/>
                <a:gd name="connsiteY131" fmla="*/ 0 h 5612208"/>
                <a:gd name="connsiteX132" fmla="*/ 4053261 w 4124979"/>
                <a:gd name="connsiteY132" fmla="*/ 8965 h 5612208"/>
                <a:gd name="connsiteX133" fmla="*/ 4080155 w 4124979"/>
                <a:gd name="connsiteY133" fmla="*/ 44824 h 5612208"/>
                <a:gd name="connsiteX134" fmla="*/ 4124979 w 4124979"/>
                <a:gd name="connsiteY134" fmla="*/ 152400 h 5612208"/>
                <a:gd name="connsiteX135" fmla="*/ 4116014 w 4124979"/>
                <a:gd name="connsiteY135" fmla="*/ 277906 h 5612208"/>
                <a:gd name="connsiteX136" fmla="*/ 4098085 w 4124979"/>
                <a:gd name="connsiteY136" fmla="*/ 295836 h 5612208"/>
                <a:gd name="connsiteX137" fmla="*/ 3999473 w 4124979"/>
                <a:gd name="connsiteY137" fmla="*/ 349624 h 5612208"/>
                <a:gd name="connsiteX138" fmla="*/ 3909826 w 4124979"/>
                <a:gd name="connsiteY138" fmla="*/ 385483 h 5612208"/>
                <a:gd name="connsiteX139" fmla="*/ 3865002 w 4124979"/>
                <a:gd name="connsiteY139" fmla="*/ 403412 h 5612208"/>
                <a:gd name="connsiteX140" fmla="*/ 3775355 w 4124979"/>
                <a:gd name="connsiteY140" fmla="*/ 421342 h 5612208"/>
                <a:gd name="connsiteX141" fmla="*/ 3721567 w 4124979"/>
                <a:gd name="connsiteY141" fmla="*/ 448236 h 5612208"/>
                <a:gd name="connsiteX142" fmla="*/ 3676743 w 4124979"/>
                <a:gd name="connsiteY142" fmla="*/ 457200 h 5612208"/>
                <a:gd name="connsiteX143" fmla="*/ 3649849 w 4124979"/>
                <a:gd name="connsiteY143" fmla="*/ 466165 h 5612208"/>
                <a:gd name="connsiteX144" fmla="*/ 3587096 w 4124979"/>
                <a:gd name="connsiteY144" fmla="*/ 484095 h 5612208"/>
                <a:gd name="connsiteX145" fmla="*/ 3479520 w 4124979"/>
                <a:gd name="connsiteY145" fmla="*/ 546848 h 5612208"/>
                <a:gd name="connsiteX146" fmla="*/ 3434696 w 4124979"/>
                <a:gd name="connsiteY146" fmla="*/ 573742 h 5612208"/>
                <a:gd name="connsiteX147" fmla="*/ 3362979 w 4124979"/>
                <a:gd name="connsiteY147" fmla="*/ 609600 h 5612208"/>
                <a:gd name="connsiteX148" fmla="*/ 3336085 w 4124979"/>
                <a:gd name="connsiteY148" fmla="*/ 636495 h 5612208"/>
                <a:gd name="connsiteX149" fmla="*/ 3300226 w 4124979"/>
                <a:gd name="connsiteY149" fmla="*/ 663389 h 5612208"/>
                <a:gd name="connsiteX150" fmla="*/ 3282296 w 4124979"/>
                <a:gd name="connsiteY150" fmla="*/ 690283 h 5612208"/>
                <a:gd name="connsiteX151" fmla="*/ 3273332 w 4124979"/>
                <a:gd name="connsiteY151" fmla="*/ 726142 h 5612208"/>
                <a:gd name="connsiteX152" fmla="*/ 3237473 w 4124979"/>
                <a:gd name="connsiteY152" fmla="*/ 788895 h 5612208"/>
                <a:gd name="connsiteX153" fmla="*/ 3228508 w 4124979"/>
                <a:gd name="connsiteY153" fmla="*/ 815789 h 5612208"/>
                <a:gd name="connsiteX154" fmla="*/ 3219543 w 4124979"/>
                <a:gd name="connsiteY154" fmla="*/ 851648 h 5612208"/>
                <a:gd name="connsiteX155" fmla="*/ 3201614 w 4124979"/>
                <a:gd name="connsiteY155" fmla="*/ 905436 h 5612208"/>
                <a:gd name="connsiteX156" fmla="*/ 3174720 w 4124979"/>
                <a:gd name="connsiteY156" fmla="*/ 1004048 h 5612208"/>
                <a:gd name="connsiteX157" fmla="*/ 3156791 w 4124979"/>
                <a:gd name="connsiteY157" fmla="*/ 1039906 h 5612208"/>
                <a:gd name="connsiteX158" fmla="*/ 3138861 w 4124979"/>
                <a:gd name="connsiteY158" fmla="*/ 1057836 h 5612208"/>
                <a:gd name="connsiteX159" fmla="*/ 3103002 w 4124979"/>
                <a:gd name="connsiteY159" fmla="*/ 1120589 h 5612208"/>
                <a:gd name="connsiteX160" fmla="*/ 3085073 w 4124979"/>
                <a:gd name="connsiteY160" fmla="*/ 1156448 h 5612208"/>
                <a:gd name="connsiteX161" fmla="*/ 3031285 w 4124979"/>
                <a:gd name="connsiteY161" fmla="*/ 1210236 h 5612208"/>
                <a:gd name="connsiteX162" fmla="*/ 2986461 w 4124979"/>
                <a:gd name="connsiteY162" fmla="*/ 1272989 h 5612208"/>
                <a:gd name="connsiteX163" fmla="*/ 2968532 w 4124979"/>
                <a:gd name="connsiteY163" fmla="*/ 1299883 h 5612208"/>
                <a:gd name="connsiteX164" fmla="*/ 2887849 w 4124979"/>
                <a:gd name="connsiteY164" fmla="*/ 1353671 h 5612208"/>
                <a:gd name="connsiteX165" fmla="*/ 2851991 w 4124979"/>
                <a:gd name="connsiteY165" fmla="*/ 1380565 h 5612208"/>
                <a:gd name="connsiteX166" fmla="*/ 2834061 w 4124979"/>
                <a:gd name="connsiteY166" fmla="*/ 1398495 h 5612208"/>
                <a:gd name="connsiteX167" fmla="*/ 2798202 w 4124979"/>
                <a:gd name="connsiteY167" fmla="*/ 1425389 h 5612208"/>
                <a:gd name="connsiteX168" fmla="*/ 2780273 w 4124979"/>
                <a:gd name="connsiteY168" fmla="*/ 1452283 h 5612208"/>
                <a:gd name="connsiteX169" fmla="*/ 2753379 w 4124979"/>
                <a:gd name="connsiteY169" fmla="*/ 1461248 h 5612208"/>
                <a:gd name="connsiteX170" fmla="*/ 2744414 w 4124979"/>
                <a:gd name="connsiteY170" fmla="*/ 1488142 h 5612208"/>
                <a:gd name="connsiteX171" fmla="*/ 2717520 w 4124979"/>
                <a:gd name="connsiteY171" fmla="*/ 1506071 h 5612208"/>
                <a:gd name="connsiteX172" fmla="*/ 2699591 w 4124979"/>
                <a:gd name="connsiteY172" fmla="*/ 1532965 h 5612208"/>
                <a:gd name="connsiteX173" fmla="*/ 2663732 w 4124979"/>
                <a:gd name="connsiteY173" fmla="*/ 1577789 h 5612208"/>
                <a:gd name="connsiteX174" fmla="*/ 2636838 w 4124979"/>
                <a:gd name="connsiteY174" fmla="*/ 1631577 h 5612208"/>
                <a:gd name="connsiteX175" fmla="*/ 2609943 w 4124979"/>
                <a:gd name="connsiteY175" fmla="*/ 1694330 h 5612208"/>
                <a:gd name="connsiteX176" fmla="*/ 2592014 w 4124979"/>
                <a:gd name="connsiteY176" fmla="*/ 1757083 h 5612208"/>
                <a:gd name="connsiteX177" fmla="*/ 2600979 w 4124979"/>
                <a:gd name="connsiteY177" fmla="*/ 1891553 h 5612208"/>
                <a:gd name="connsiteX178" fmla="*/ 2618908 w 4124979"/>
                <a:gd name="connsiteY178" fmla="*/ 1918448 h 5612208"/>
                <a:gd name="connsiteX179" fmla="*/ 2636838 w 4124979"/>
                <a:gd name="connsiteY179" fmla="*/ 1954306 h 5612208"/>
                <a:gd name="connsiteX180" fmla="*/ 2681661 w 4124979"/>
                <a:gd name="connsiteY180" fmla="*/ 1999130 h 5612208"/>
                <a:gd name="connsiteX181" fmla="*/ 2699591 w 4124979"/>
                <a:gd name="connsiteY181" fmla="*/ 2026024 h 5612208"/>
                <a:gd name="connsiteX182" fmla="*/ 2726485 w 4124979"/>
                <a:gd name="connsiteY182" fmla="*/ 2034989 h 5612208"/>
                <a:gd name="connsiteX183" fmla="*/ 2753379 w 4124979"/>
                <a:gd name="connsiteY183" fmla="*/ 2061883 h 5612208"/>
                <a:gd name="connsiteX184" fmla="*/ 2780273 w 4124979"/>
                <a:gd name="connsiteY184" fmla="*/ 2070848 h 5612208"/>
                <a:gd name="connsiteX185" fmla="*/ 2816132 w 4124979"/>
                <a:gd name="connsiteY185" fmla="*/ 2088777 h 5612208"/>
                <a:gd name="connsiteX186" fmla="*/ 2887849 w 4124979"/>
                <a:gd name="connsiteY186" fmla="*/ 2124636 h 5612208"/>
                <a:gd name="connsiteX187" fmla="*/ 2941638 w 4124979"/>
                <a:gd name="connsiteY187" fmla="*/ 2160495 h 5612208"/>
                <a:gd name="connsiteX188" fmla="*/ 2968532 w 4124979"/>
                <a:gd name="connsiteY188" fmla="*/ 2187389 h 5612208"/>
                <a:gd name="connsiteX189" fmla="*/ 3031285 w 4124979"/>
                <a:gd name="connsiteY189" fmla="*/ 2223248 h 5612208"/>
                <a:gd name="connsiteX190" fmla="*/ 3067143 w 4124979"/>
                <a:gd name="connsiteY190" fmla="*/ 2277036 h 5612208"/>
                <a:gd name="connsiteX191" fmla="*/ 3085073 w 4124979"/>
                <a:gd name="connsiteY191" fmla="*/ 2303930 h 5612208"/>
                <a:gd name="connsiteX192" fmla="*/ 3138861 w 4124979"/>
                <a:gd name="connsiteY192" fmla="*/ 2357718 h 5612208"/>
                <a:gd name="connsiteX193" fmla="*/ 3156791 w 4124979"/>
                <a:gd name="connsiteY193" fmla="*/ 2375648 h 5612208"/>
                <a:gd name="connsiteX194" fmla="*/ 3174720 w 4124979"/>
                <a:gd name="connsiteY194" fmla="*/ 2420471 h 5612208"/>
                <a:gd name="connsiteX195" fmla="*/ 3192649 w 4124979"/>
                <a:gd name="connsiteY195" fmla="*/ 2447365 h 5612208"/>
                <a:gd name="connsiteX196" fmla="*/ 3201614 w 4124979"/>
                <a:gd name="connsiteY196" fmla="*/ 2474259 h 5612208"/>
                <a:gd name="connsiteX197" fmla="*/ 3237473 w 4124979"/>
                <a:gd name="connsiteY197" fmla="*/ 2510118 h 5612208"/>
                <a:gd name="connsiteX198" fmla="*/ 3246438 w 4124979"/>
                <a:gd name="connsiteY198" fmla="*/ 2537012 h 5612208"/>
                <a:gd name="connsiteX199" fmla="*/ 3264367 w 4124979"/>
                <a:gd name="connsiteY199" fmla="*/ 2554942 h 5612208"/>
                <a:gd name="connsiteX200" fmla="*/ 3282296 w 4124979"/>
                <a:gd name="connsiteY200" fmla="*/ 2581836 h 5612208"/>
                <a:gd name="connsiteX201" fmla="*/ 3318155 w 4124979"/>
                <a:gd name="connsiteY201" fmla="*/ 2626659 h 5612208"/>
                <a:gd name="connsiteX202" fmla="*/ 3345049 w 4124979"/>
                <a:gd name="connsiteY202" fmla="*/ 2689412 h 5612208"/>
                <a:gd name="connsiteX203" fmla="*/ 3354014 w 4124979"/>
                <a:gd name="connsiteY203" fmla="*/ 2716306 h 5612208"/>
                <a:gd name="connsiteX204" fmla="*/ 3371943 w 4124979"/>
                <a:gd name="connsiteY204" fmla="*/ 2761130 h 5612208"/>
                <a:gd name="connsiteX205" fmla="*/ 3380908 w 4124979"/>
                <a:gd name="connsiteY205" fmla="*/ 2823883 h 5612208"/>
                <a:gd name="connsiteX206" fmla="*/ 3389873 w 4124979"/>
                <a:gd name="connsiteY206" fmla="*/ 2877671 h 5612208"/>
                <a:gd name="connsiteX207" fmla="*/ 3407802 w 4124979"/>
                <a:gd name="connsiteY207" fmla="*/ 2985248 h 5612208"/>
                <a:gd name="connsiteX208" fmla="*/ 3398838 w 4124979"/>
                <a:gd name="connsiteY208" fmla="*/ 3254189 h 5612208"/>
                <a:gd name="connsiteX209" fmla="*/ 3389873 w 4124979"/>
                <a:gd name="connsiteY209" fmla="*/ 3281083 h 5612208"/>
                <a:gd name="connsiteX210" fmla="*/ 3380908 w 4124979"/>
                <a:gd name="connsiteY210" fmla="*/ 3316942 h 5612208"/>
                <a:gd name="connsiteX211" fmla="*/ 3362979 w 4124979"/>
                <a:gd name="connsiteY211" fmla="*/ 3352800 h 5612208"/>
                <a:gd name="connsiteX212" fmla="*/ 3345049 w 4124979"/>
                <a:gd name="connsiteY212" fmla="*/ 3397624 h 5612208"/>
                <a:gd name="connsiteX213" fmla="*/ 3336085 w 4124979"/>
                <a:gd name="connsiteY213" fmla="*/ 3442448 h 5612208"/>
                <a:gd name="connsiteX214" fmla="*/ 3318155 w 4124979"/>
                <a:gd name="connsiteY214" fmla="*/ 3496236 h 5612208"/>
                <a:gd name="connsiteX215" fmla="*/ 3300226 w 4124979"/>
                <a:gd name="connsiteY215" fmla="*/ 3567953 h 5612208"/>
                <a:gd name="connsiteX216" fmla="*/ 3282296 w 4124979"/>
                <a:gd name="connsiteY216" fmla="*/ 3621742 h 5612208"/>
                <a:gd name="connsiteX217" fmla="*/ 3273332 w 4124979"/>
                <a:gd name="connsiteY217" fmla="*/ 3666565 h 5612208"/>
                <a:gd name="connsiteX218" fmla="*/ 3246438 w 4124979"/>
                <a:gd name="connsiteY218" fmla="*/ 3729318 h 5612208"/>
                <a:gd name="connsiteX219" fmla="*/ 3228508 w 4124979"/>
                <a:gd name="connsiteY219" fmla="*/ 3747248 h 5612208"/>
                <a:gd name="connsiteX220" fmla="*/ 3210579 w 4124979"/>
                <a:gd name="connsiteY220" fmla="*/ 3774142 h 5612208"/>
                <a:gd name="connsiteX221" fmla="*/ 3165755 w 4124979"/>
                <a:gd name="connsiteY221" fmla="*/ 3818965 h 5612208"/>
                <a:gd name="connsiteX222" fmla="*/ 3129896 w 4124979"/>
                <a:gd name="connsiteY222" fmla="*/ 3854824 h 5612208"/>
                <a:gd name="connsiteX223" fmla="*/ 3094038 w 4124979"/>
                <a:gd name="connsiteY223" fmla="*/ 3881718 h 5612208"/>
                <a:gd name="connsiteX224" fmla="*/ 3049214 w 4124979"/>
                <a:gd name="connsiteY224" fmla="*/ 3926542 h 5612208"/>
                <a:gd name="connsiteX225" fmla="*/ 3004391 w 4124979"/>
                <a:gd name="connsiteY225" fmla="*/ 3980330 h 5612208"/>
                <a:gd name="connsiteX226" fmla="*/ 2995426 w 4124979"/>
                <a:gd name="connsiteY226" fmla="*/ 4007224 h 5612208"/>
                <a:gd name="connsiteX227" fmla="*/ 2977496 w 4124979"/>
                <a:gd name="connsiteY227" fmla="*/ 4025153 h 5612208"/>
                <a:gd name="connsiteX228" fmla="*/ 2959567 w 4124979"/>
                <a:gd name="connsiteY228" fmla="*/ 4052048 h 5612208"/>
                <a:gd name="connsiteX229" fmla="*/ 2923708 w 4124979"/>
                <a:gd name="connsiteY229" fmla="*/ 4114800 h 5612208"/>
                <a:gd name="connsiteX230" fmla="*/ 2914743 w 4124979"/>
                <a:gd name="connsiteY230" fmla="*/ 4141695 h 5612208"/>
                <a:gd name="connsiteX231" fmla="*/ 2851991 w 4124979"/>
                <a:gd name="connsiteY231" fmla="*/ 4231342 h 5612208"/>
                <a:gd name="connsiteX232" fmla="*/ 2807167 w 4124979"/>
                <a:gd name="connsiteY232" fmla="*/ 4294095 h 5612208"/>
                <a:gd name="connsiteX233" fmla="*/ 2807167 w 4124979"/>
                <a:gd name="connsiteY233" fmla="*/ 4294095 h 5612208"/>
                <a:gd name="connsiteX234" fmla="*/ 2789238 w 4124979"/>
                <a:gd name="connsiteY234" fmla="*/ 4329953 h 5612208"/>
                <a:gd name="connsiteX235" fmla="*/ 2771308 w 4124979"/>
                <a:gd name="connsiteY235" fmla="*/ 4347883 h 5612208"/>
                <a:gd name="connsiteX236" fmla="*/ 2753379 w 4124979"/>
                <a:gd name="connsiteY236" fmla="*/ 4374777 h 5612208"/>
                <a:gd name="connsiteX237" fmla="*/ 2726485 w 4124979"/>
                <a:gd name="connsiteY237" fmla="*/ 4410636 h 5612208"/>
                <a:gd name="connsiteX238" fmla="*/ 2717520 w 4124979"/>
                <a:gd name="connsiteY238" fmla="*/ 4437530 h 5612208"/>
                <a:gd name="connsiteX239" fmla="*/ 2627873 w 4124979"/>
                <a:gd name="connsiteY239" fmla="*/ 4545106 h 5612208"/>
                <a:gd name="connsiteX240" fmla="*/ 2609943 w 4124979"/>
                <a:gd name="connsiteY240" fmla="*/ 4572000 h 5612208"/>
                <a:gd name="connsiteX241" fmla="*/ 2592014 w 4124979"/>
                <a:gd name="connsiteY241" fmla="*/ 4589930 h 5612208"/>
                <a:gd name="connsiteX242" fmla="*/ 2565120 w 4124979"/>
                <a:gd name="connsiteY242" fmla="*/ 4625789 h 5612208"/>
                <a:gd name="connsiteX243" fmla="*/ 2520296 w 4124979"/>
                <a:gd name="connsiteY243" fmla="*/ 4670612 h 5612208"/>
                <a:gd name="connsiteX244" fmla="*/ 2511332 w 4124979"/>
                <a:gd name="connsiteY244" fmla="*/ 4706471 h 5612208"/>
                <a:gd name="connsiteX245" fmla="*/ 2493402 w 4124979"/>
                <a:gd name="connsiteY245" fmla="*/ 4724400 h 5612208"/>
                <a:gd name="connsiteX246" fmla="*/ 2475473 w 4124979"/>
                <a:gd name="connsiteY246" fmla="*/ 4751295 h 5612208"/>
                <a:gd name="connsiteX247" fmla="*/ 2457543 w 4124979"/>
                <a:gd name="connsiteY247" fmla="*/ 4769224 h 5612208"/>
                <a:gd name="connsiteX248" fmla="*/ 2439614 w 4124979"/>
                <a:gd name="connsiteY248" fmla="*/ 4796118 h 5612208"/>
                <a:gd name="connsiteX249" fmla="*/ 2430649 w 4124979"/>
                <a:gd name="connsiteY249" fmla="*/ 4823012 h 5612208"/>
                <a:gd name="connsiteX250" fmla="*/ 2403755 w 4124979"/>
                <a:gd name="connsiteY250" fmla="*/ 4849906 h 5612208"/>
                <a:gd name="connsiteX251" fmla="*/ 2367896 w 4124979"/>
                <a:gd name="connsiteY251" fmla="*/ 4903695 h 5612208"/>
                <a:gd name="connsiteX252" fmla="*/ 2349967 w 4124979"/>
                <a:gd name="connsiteY252" fmla="*/ 4930589 h 5612208"/>
                <a:gd name="connsiteX253" fmla="*/ 2296179 w 4124979"/>
                <a:gd name="connsiteY253" fmla="*/ 4984377 h 5612208"/>
                <a:gd name="connsiteX254" fmla="*/ 2242391 w 4124979"/>
                <a:gd name="connsiteY254" fmla="*/ 5038165 h 5612208"/>
                <a:gd name="connsiteX255" fmla="*/ 2188602 w 4124979"/>
                <a:gd name="connsiteY255" fmla="*/ 5065059 h 5612208"/>
                <a:gd name="connsiteX256" fmla="*/ 2161708 w 4124979"/>
                <a:gd name="connsiteY256" fmla="*/ 5091953 h 5612208"/>
                <a:gd name="connsiteX257" fmla="*/ 2107920 w 4124979"/>
                <a:gd name="connsiteY257" fmla="*/ 5127812 h 5612208"/>
                <a:gd name="connsiteX258" fmla="*/ 2081026 w 4124979"/>
                <a:gd name="connsiteY258" fmla="*/ 5145742 h 5612208"/>
                <a:gd name="connsiteX259" fmla="*/ 2054132 w 4124979"/>
                <a:gd name="connsiteY259" fmla="*/ 5154706 h 5612208"/>
                <a:gd name="connsiteX260" fmla="*/ 2027238 w 4124979"/>
                <a:gd name="connsiteY260" fmla="*/ 5172636 h 5612208"/>
                <a:gd name="connsiteX261" fmla="*/ 1991379 w 4124979"/>
                <a:gd name="connsiteY261" fmla="*/ 5199530 h 5612208"/>
                <a:gd name="connsiteX262" fmla="*/ 1901732 w 4124979"/>
                <a:gd name="connsiteY262" fmla="*/ 5217459 h 5612208"/>
                <a:gd name="connsiteX263" fmla="*/ 1883802 w 4124979"/>
                <a:gd name="connsiteY263" fmla="*/ 5235389 h 5612208"/>
                <a:gd name="connsiteX264" fmla="*/ 1847943 w 4124979"/>
                <a:gd name="connsiteY264" fmla="*/ 5244353 h 5612208"/>
                <a:gd name="connsiteX265" fmla="*/ 1821049 w 4124979"/>
                <a:gd name="connsiteY265" fmla="*/ 5253318 h 5612208"/>
                <a:gd name="connsiteX266" fmla="*/ 1785191 w 4124979"/>
                <a:gd name="connsiteY266" fmla="*/ 5262283 h 5612208"/>
                <a:gd name="connsiteX267" fmla="*/ 1758296 w 4124979"/>
                <a:gd name="connsiteY267" fmla="*/ 5271248 h 5612208"/>
                <a:gd name="connsiteX268" fmla="*/ 1695543 w 4124979"/>
                <a:gd name="connsiteY268" fmla="*/ 5289177 h 5612208"/>
                <a:gd name="connsiteX269" fmla="*/ 1641755 w 4124979"/>
                <a:gd name="connsiteY269" fmla="*/ 5307106 h 5612208"/>
                <a:gd name="connsiteX270" fmla="*/ 1570038 w 4124979"/>
                <a:gd name="connsiteY270" fmla="*/ 5325036 h 5612208"/>
                <a:gd name="connsiteX271" fmla="*/ 1543143 w 4124979"/>
                <a:gd name="connsiteY271" fmla="*/ 5334000 h 5612208"/>
                <a:gd name="connsiteX272" fmla="*/ 1507285 w 4124979"/>
                <a:gd name="connsiteY272" fmla="*/ 5342965 h 5612208"/>
                <a:gd name="connsiteX273" fmla="*/ 1453496 w 4124979"/>
                <a:gd name="connsiteY273" fmla="*/ 5369859 h 5612208"/>
                <a:gd name="connsiteX274" fmla="*/ 1399708 w 4124979"/>
                <a:gd name="connsiteY274" fmla="*/ 5396753 h 5612208"/>
                <a:gd name="connsiteX275" fmla="*/ 1345920 w 4124979"/>
                <a:gd name="connsiteY275" fmla="*/ 5414683 h 5612208"/>
                <a:gd name="connsiteX276" fmla="*/ 1274202 w 4124979"/>
                <a:gd name="connsiteY276" fmla="*/ 5441577 h 5612208"/>
                <a:gd name="connsiteX277" fmla="*/ 1220414 w 4124979"/>
                <a:gd name="connsiteY277" fmla="*/ 5477436 h 5612208"/>
                <a:gd name="connsiteX278" fmla="*/ 1193520 w 4124979"/>
                <a:gd name="connsiteY278" fmla="*/ 5495365 h 5612208"/>
                <a:gd name="connsiteX279" fmla="*/ 1112838 w 4124979"/>
                <a:gd name="connsiteY279" fmla="*/ 5522259 h 5612208"/>
                <a:gd name="connsiteX280" fmla="*/ 1085943 w 4124979"/>
                <a:gd name="connsiteY280" fmla="*/ 5531224 h 5612208"/>
                <a:gd name="connsiteX281" fmla="*/ 1041120 w 4124979"/>
                <a:gd name="connsiteY281" fmla="*/ 5540189 h 5612208"/>
                <a:gd name="connsiteX282" fmla="*/ 915614 w 4124979"/>
                <a:gd name="connsiteY282" fmla="*/ 5567083 h 5612208"/>
                <a:gd name="connsiteX283" fmla="*/ 870791 w 4124979"/>
                <a:gd name="connsiteY283" fmla="*/ 5585012 h 5612208"/>
                <a:gd name="connsiteX284" fmla="*/ 709426 w 4124979"/>
                <a:gd name="connsiteY284" fmla="*/ 5593977 h 5612208"/>
                <a:gd name="connsiteX285" fmla="*/ 341873 w 4124979"/>
                <a:gd name="connsiteY285" fmla="*/ 5593977 h 5612208"/>
                <a:gd name="connsiteX286" fmla="*/ 270155 w 4124979"/>
                <a:gd name="connsiteY286" fmla="*/ 5576048 h 5612208"/>
                <a:gd name="connsiteX287" fmla="*/ 225332 w 4124979"/>
                <a:gd name="connsiteY287" fmla="*/ 5549153 h 5612208"/>
                <a:gd name="connsiteX288" fmla="*/ 207402 w 4124979"/>
                <a:gd name="connsiteY288" fmla="*/ 5531224 h 5612208"/>
                <a:gd name="connsiteX289" fmla="*/ 180508 w 4124979"/>
                <a:gd name="connsiteY289" fmla="*/ 5522259 h 5612208"/>
                <a:gd name="connsiteX290" fmla="*/ 117755 w 4124979"/>
                <a:gd name="connsiteY290" fmla="*/ 5495365 h 5612208"/>
                <a:gd name="connsiteX291" fmla="*/ 63967 w 4124979"/>
                <a:gd name="connsiteY291" fmla="*/ 5468471 h 5612208"/>
                <a:gd name="connsiteX292" fmla="*/ 37073 w 4124979"/>
                <a:gd name="connsiteY292" fmla="*/ 5450542 h 5612208"/>
                <a:gd name="connsiteX293" fmla="*/ 1214 w 4124979"/>
                <a:gd name="connsiteY293" fmla="*/ 5405718 h 56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4124979" h="5612208">
                  <a:moveTo>
                    <a:pt x="1214" y="5405718"/>
                  </a:moveTo>
                  <a:cubicBezTo>
                    <a:pt x="-3268" y="5389283"/>
                    <a:pt x="5771" y="5369564"/>
                    <a:pt x="10179" y="5351930"/>
                  </a:cubicBezTo>
                  <a:cubicBezTo>
                    <a:pt x="14763" y="5333595"/>
                    <a:pt x="28108" y="5298142"/>
                    <a:pt x="28108" y="5298142"/>
                  </a:cubicBezTo>
                  <a:cubicBezTo>
                    <a:pt x="42680" y="5166996"/>
                    <a:pt x="26922" y="5257473"/>
                    <a:pt x="46038" y="5190565"/>
                  </a:cubicBezTo>
                  <a:cubicBezTo>
                    <a:pt x="49423" y="5178718"/>
                    <a:pt x="49492" y="5165726"/>
                    <a:pt x="55002" y="5154706"/>
                  </a:cubicBezTo>
                  <a:cubicBezTo>
                    <a:pt x="58782" y="5147146"/>
                    <a:pt x="66955" y="5142753"/>
                    <a:pt x="72932" y="5136777"/>
                  </a:cubicBezTo>
                  <a:cubicBezTo>
                    <a:pt x="90071" y="5085357"/>
                    <a:pt x="70293" y="5131330"/>
                    <a:pt x="99826" y="5091953"/>
                  </a:cubicBezTo>
                  <a:cubicBezTo>
                    <a:pt x="112755" y="5074714"/>
                    <a:pt x="135685" y="5038165"/>
                    <a:pt x="135685" y="5038165"/>
                  </a:cubicBezTo>
                  <a:cubicBezTo>
                    <a:pt x="140236" y="5019961"/>
                    <a:pt x="145895" y="4993422"/>
                    <a:pt x="153614" y="4975412"/>
                  </a:cubicBezTo>
                  <a:cubicBezTo>
                    <a:pt x="158878" y="4963129"/>
                    <a:pt x="166851" y="4952066"/>
                    <a:pt x="171543" y="4939553"/>
                  </a:cubicBezTo>
                  <a:cubicBezTo>
                    <a:pt x="175869" y="4928017"/>
                    <a:pt x="176968" y="4915496"/>
                    <a:pt x="180508" y="4903695"/>
                  </a:cubicBezTo>
                  <a:cubicBezTo>
                    <a:pt x="185939" y="4885593"/>
                    <a:pt x="192462" y="4867836"/>
                    <a:pt x="198438" y="4849906"/>
                  </a:cubicBezTo>
                  <a:lnTo>
                    <a:pt x="207402" y="4823012"/>
                  </a:lnTo>
                  <a:cubicBezTo>
                    <a:pt x="210390" y="4814047"/>
                    <a:pt x="214514" y="4805384"/>
                    <a:pt x="216367" y="4796118"/>
                  </a:cubicBezTo>
                  <a:cubicBezTo>
                    <a:pt x="221627" y="4769821"/>
                    <a:pt x="223962" y="4748514"/>
                    <a:pt x="234296" y="4724400"/>
                  </a:cubicBezTo>
                  <a:cubicBezTo>
                    <a:pt x="239560" y="4712117"/>
                    <a:pt x="246962" y="4700825"/>
                    <a:pt x="252226" y="4688542"/>
                  </a:cubicBezTo>
                  <a:cubicBezTo>
                    <a:pt x="255949" y="4679856"/>
                    <a:pt x="257469" y="4670334"/>
                    <a:pt x="261191" y="4661648"/>
                  </a:cubicBezTo>
                  <a:cubicBezTo>
                    <a:pt x="266455" y="4649365"/>
                    <a:pt x="273856" y="4638072"/>
                    <a:pt x="279120" y="4625789"/>
                  </a:cubicBezTo>
                  <a:cubicBezTo>
                    <a:pt x="282842" y="4617103"/>
                    <a:pt x="283223" y="4606998"/>
                    <a:pt x="288085" y="4598895"/>
                  </a:cubicBezTo>
                  <a:cubicBezTo>
                    <a:pt x="292433" y="4591647"/>
                    <a:pt x="300038" y="4586942"/>
                    <a:pt x="306014" y="4580965"/>
                  </a:cubicBezTo>
                  <a:cubicBezTo>
                    <a:pt x="308885" y="4569482"/>
                    <a:pt x="317515" y="4531068"/>
                    <a:pt x="323943" y="4518212"/>
                  </a:cubicBezTo>
                  <a:cubicBezTo>
                    <a:pt x="328761" y="4508575"/>
                    <a:pt x="337054" y="4500955"/>
                    <a:pt x="341873" y="4491318"/>
                  </a:cubicBezTo>
                  <a:cubicBezTo>
                    <a:pt x="352121" y="4470823"/>
                    <a:pt x="354686" y="4440063"/>
                    <a:pt x="359802" y="4419600"/>
                  </a:cubicBezTo>
                  <a:cubicBezTo>
                    <a:pt x="362094" y="4410433"/>
                    <a:pt x="365779" y="4401671"/>
                    <a:pt x="368767" y="4392706"/>
                  </a:cubicBezTo>
                  <a:cubicBezTo>
                    <a:pt x="371755" y="4368800"/>
                    <a:pt x="372684" y="4344546"/>
                    <a:pt x="377732" y="4320989"/>
                  </a:cubicBezTo>
                  <a:cubicBezTo>
                    <a:pt x="381692" y="4302509"/>
                    <a:pt x="391077" y="4285535"/>
                    <a:pt x="395661" y="4267200"/>
                  </a:cubicBezTo>
                  <a:cubicBezTo>
                    <a:pt x="407867" y="4218377"/>
                    <a:pt x="399116" y="4242362"/>
                    <a:pt x="422555" y="4195483"/>
                  </a:cubicBezTo>
                  <a:cubicBezTo>
                    <a:pt x="427674" y="4169888"/>
                    <a:pt x="432888" y="4140123"/>
                    <a:pt x="440485" y="4114800"/>
                  </a:cubicBezTo>
                  <a:cubicBezTo>
                    <a:pt x="454204" y="4069071"/>
                    <a:pt x="459115" y="4066473"/>
                    <a:pt x="467379" y="4025153"/>
                  </a:cubicBezTo>
                  <a:cubicBezTo>
                    <a:pt x="473931" y="3992393"/>
                    <a:pt x="478756" y="3959302"/>
                    <a:pt x="485308" y="3926542"/>
                  </a:cubicBezTo>
                  <a:cubicBezTo>
                    <a:pt x="487724" y="3914460"/>
                    <a:pt x="491600" y="3902710"/>
                    <a:pt x="494273" y="3890683"/>
                  </a:cubicBezTo>
                  <a:cubicBezTo>
                    <a:pt x="497579" y="3875809"/>
                    <a:pt x="499229" y="3860559"/>
                    <a:pt x="503238" y="3845859"/>
                  </a:cubicBezTo>
                  <a:cubicBezTo>
                    <a:pt x="508211" y="3827626"/>
                    <a:pt x="515191" y="3810000"/>
                    <a:pt x="521167" y="3792071"/>
                  </a:cubicBezTo>
                  <a:cubicBezTo>
                    <a:pt x="532556" y="3757903"/>
                    <a:pt x="537793" y="3743496"/>
                    <a:pt x="548061" y="3702424"/>
                  </a:cubicBezTo>
                  <a:cubicBezTo>
                    <a:pt x="551757" y="3687642"/>
                    <a:pt x="553017" y="3672300"/>
                    <a:pt x="557026" y="3657600"/>
                  </a:cubicBezTo>
                  <a:cubicBezTo>
                    <a:pt x="561999" y="3639367"/>
                    <a:pt x="571848" y="3622454"/>
                    <a:pt x="574955" y="3603812"/>
                  </a:cubicBezTo>
                  <a:cubicBezTo>
                    <a:pt x="577943" y="3585883"/>
                    <a:pt x="579512" y="3567658"/>
                    <a:pt x="583920" y="3550024"/>
                  </a:cubicBezTo>
                  <a:cubicBezTo>
                    <a:pt x="588504" y="3531689"/>
                    <a:pt x="595873" y="3514165"/>
                    <a:pt x="601849" y="3496236"/>
                  </a:cubicBezTo>
                  <a:cubicBezTo>
                    <a:pt x="604837" y="3487271"/>
                    <a:pt x="608522" y="3478509"/>
                    <a:pt x="610814" y="3469342"/>
                  </a:cubicBezTo>
                  <a:cubicBezTo>
                    <a:pt x="624363" y="3415149"/>
                    <a:pt x="615883" y="3445170"/>
                    <a:pt x="637708" y="3379695"/>
                  </a:cubicBezTo>
                  <a:cubicBezTo>
                    <a:pt x="640696" y="3370730"/>
                    <a:pt x="641431" y="3360663"/>
                    <a:pt x="646673" y="3352800"/>
                  </a:cubicBezTo>
                  <a:cubicBezTo>
                    <a:pt x="652649" y="3343835"/>
                    <a:pt x="660226" y="3335752"/>
                    <a:pt x="664602" y="3325906"/>
                  </a:cubicBezTo>
                  <a:cubicBezTo>
                    <a:pt x="672278" y="3308636"/>
                    <a:pt x="672049" y="3287843"/>
                    <a:pt x="682532" y="3272118"/>
                  </a:cubicBezTo>
                  <a:cubicBezTo>
                    <a:pt x="700461" y="3245224"/>
                    <a:pt x="726098" y="3222100"/>
                    <a:pt x="736320" y="3191436"/>
                  </a:cubicBezTo>
                  <a:cubicBezTo>
                    <a:pt x="750010" y="3150368"/>
                    <a:pt x="739615" y="3172102"/>
                    <a:pt x="772179" y="3128683"/>
                  </a:cubicBezTo>
                  <a:cubicBezTo>
                    <a:pt x="790834" y="3054057"/>
                    <a:pt x="768119" y="3127836"/>
                    <a:pt x="799073" y="3065930"/>
                  </a:cubicBezTo>
                  <a:cubicBezTo>
                    <a:pt x="803299" y="3057478"/>
                    <a:pt x="804720" y="3047884"/>
                    <a:pt x="808038" y="3039036"/>
                  </a:cubicBezTo>
                  <a:cubicBezTo>
                    <a:pt x="825209" y="2993247"/>
                    <a:pt x="823522" y="2999103"/>
                    <a:pt x="843896" y="2958353"/>
                  </a:cubicBezTo>
                  <a:cubicBezTo>
                    <a:pt x="846884" y="2940424"/>
                    <a:pt x="848918" y="2922309"/>
                    <a:pt x="852861" y="2904565"/>
                  </a:cubicBezTo>
                  <a:cubicBezTo>
                    <a:pt x="854911" y="2895340"/>
                    <a:pt x="859534" y="2886838"/>
                    <a:pt x="861826" y="2877671"/>
                  </a:cubicBezTo>
                  <a:cubicBezTo>
                    <a:pt x="865522" y="2862889"/>
                    <a:pt x="867803" y="2847789"/>
                    <a:pt x="870791" y="2832848"/>
                  </a:cubicBezTo>
                  <a:cubicBezTo>
                    <a:pt x="873779" y="2794001"/>
                    <a:pt x="874922" y="2754967"/>
                    <a:pt x="879755" y="2716306"/>
                  </a:cubicBezTo>
                  <a:cubicBezTo>
                    <a:pt x="880927" y="2706929"/>
                    <a:pt x="887548" y="2698789"/>
                    <a:pt x="888720" y="2689412"/>
                  </a:cubicBezTo>
                  <a:cubicBezTo>
                    <a:pt x="893553" y="2650751"/>
                    <a:pt x="892852" y="2611532"/>
                    <a:pt x="897685" y="2572871"/>
                  </a:cubicBezTo>
                  <a:cubicBezTo>
                    <a:pt x="898857" y="2563494"/>
                    <a:pt x="904053" y="2555063"/>
                    <a:pt x="906649" y="2545977"/>
                  </a:cubicBezTo>
                  <a:cubicBezTo>
                    <a:pt x="910034" y="2534130"/>
                    <a:pt x="912229" y="2521965"/>
                    <a:pt x="915614" y="2510118"/>
                  </a:cubicBezTo>
                  <a:cubicBezTo>
                    <a:pt x="918210" y="2501032"/>
                    <a:pt x="922287" y="2492391"/>
                    <a:pt x="924579" y="2483224"/>
                  </a:cubicBezTo>
                  <a:cubicBezTo>
                    <a:pt x="949921" y="2381854"/>
                    <a:pt x="913007" y="2500004"/>
                    <a:pt x="951473" y="2384612"/>
                  </a:cubicBezTo>
                  <a:cubicBezTo>
                    <a:pt x="954461" y="2375647"/>
                    <a:pt x="955196" y="2365581"/>
                    <a:pt x="960438" y="2357718"/>
                  </a:cubicBezTo>
                  <a:cubicBezTo>
                    <a:pt x="966414" y="2348753"/>
                    <a:pt x="973991" y="2340670"/>
                    <a:pt x="978367" y="2330824"/>
                  </a:cubicBezTo>
                  <a:cubicBezTo>
                    <a:pt x="986043" y="2313554"/>
                    <a:pt x="985812" y="2292761"/>
                    <a:pt x="996296" y="2277036"/>
                  </a:cubicBezTo>
                  <a:cubicBezTo>
                    <a:pt x="1047672" y="2199975"/>
                    <a:pt x="986083" y="2297466"/>
                    <a:pt x="1023191" y="2223248"/>
                  </a:cubicBezTo>
                  <a:cubicBezTo>
                    <a:pt x="1028009" y="2213611"/>
                    <a:pt x="1036302" y="2205990"/>
                    <a:pt x="1041120" y="2196353"/>
                  </a:cubicBezTo>
                  <a:cubicBezTo>
                    <a:pt x="1045346" y="2187901"/>
                    <a:pt x="1045859" y="2177911"/>
                    <a:pt x="1050085" y="2169459"/>
                  </a:cubicBezTo>
                  <a:cubicBezTo>
                    <a:pt x="1062566" y="2144496"/>
                    <a:pt x="1075081" y="2135498"/>
                    <a:pt x="1094908" y="2115671"/>
                  </a:cubicBezTo>
                  <a:cubicBezTo>
                    <a:pt x="1110663" y="2068407"/>
                    <a:pt x="1093460" y="2106652"/>
                    <a:pt x="1130767" y="2061883"/>
                  </a:cubicBezTo>
                  <a:cubicBezTo>
                    <a:pt x="1137664" y="2053606"/>
                    <a:pt x="1141965" y="2043402"/>
                    <a:pt x="1148696" y="2034989"/>
                  </a:cubicBezTo>
                  <a:cubicBezTo>
                    <a:pt x="1153976" y="2028389"/>
                    <a:pt x="1161346" y="2023659"/>
                    <a:pt x="1166626" y="2017059"/>
                  </a:cubicBezTo>
                  <a:cubicBezTo>
                    <a:pt x="1173357" y="2008646"/>
                    <a:pt x="1176447" y="1997260"/>
                    <a:pt x="1184555" y="1990165"/>
                  </a:cubicBezTo>
                  <a:cubicBezTo>
                    <a:pt x="1200772" y="1975975"/>
                    <a:pt x="1223106" y="1969543"/>
                    <a:pt x="1238343" y="1954306"/>
                  </a:cubicBezTo>
                  <a:cubicBezTo>
                    <a:pt x="1257977" y="1934673"/>
                    <a:pt x="1256780" y="1933527"/>
                    <a:pt x="1283167" y="1918448"/>
                  </a:cubicBezTo>
                  <a:cubicBezTo>
                    <a:pt x="1294770" y="1911818"/>
                    <a:pt x="1307907" y="1907931"/>
                    <a:pt x="1319026" y="1900518"/>
                  </a:cubicBezTo>
                  <a:cubicBezTo>
                    <a:pt x="1343889" y="1883942"/>
                    <a:pt x="1369613" y="1867860"/>
                    <a:pt x="1390743" y="1846730"/>
                  </a:cubicBezTo>
                  <a:cubicBezTo>
                    <a:pt x="1396720" y="1840753"/>
                    <a:pt x="1401640" y="1833488"/>
                    <a:pt x="1408673" y="1828800"/>
                  </a:cubicBezTo>
                  <a:cubicBezTo>
                    <a:pt x="1419792" y="1821387"/>
                    <a:pt x="1432579" y="1816847"/>
                    <a:pt x="1444532" y="1810871"/>
                  </a:cubicBezTo>
                  <a:lnTo>
                    <a:pt x="1498320" y="1757083"/>
                  </a:lnTo>
                  <a:cubicBezTo>
                    <a:pt x="1504296" y="1751106"/>
                    <a:pt x="1511561" y="1746185"/>
                    <a:pt x="1516249" y="1739153"/>
                  </a:cubicBezTo>
                  <a:lnTo>
                    <a:pt x="1534179" y="1712259"/>
                  </a:lnTo>
                  <a:cubicBezTo>
                    <a:pt x="1556414" y="1645550"/>
                    <a:pt x="1522284" y="1734583"/>
                    <a:pt x="1579002" y="1649506"/>
                  </a:cubicBezTo>
                  <a:cubicBezTo>
                    <a:pt x="1590955" y="1631577"/>
                    <a:pt x="1599624" y="1610955"/>
                    <a:pt x="1614861" y="1595718"/>
                  </a:cubicBezTo>
                  <a:lnTo>
                    <a:pt x="1659685" y="1550895"/>
                  </a:lnTo>
                  <a:cubicBezTo>
                    <a:pt x="1668650" y="1541930"/>
                    <a:pt x="1680909" y="1535340"/>
                    <a:pt x="1686579" y="1524000"/>
                  </a:cubicBezTo>
                  <a:cubicBezTo>
                    <a:pt x="1722718" y="1451722"/>
                    <a:pt x="1685932" y="1515845"/>
                    <a:pt x="1722438" y="1470212"/>
                  </a:cubicBezTo>
                  <a:cubicBezTo>
                    <a:pt x="1760995" y="1422015"/>
                    <a:pt x="1716789" y="1464239"/>
                    <a:pt x="1767261" y="1407459"/>
                  </a:cubicBezTo>
                  <a:cubicBezTo>
                    <a:pt x="1781299" y="1391666"/>
                    <a:pt x="1797144" y="1377577"/>
                    <a:pt x="1812085" y="1362636"/>
                  </a:cubicBezTo>
                  <a:cubicBezTo>
                    <a:pt x="1821050" y="1353671"/>
                    <a:pt x="1828430" y="1342775"/>
                    <a:pt x="1838979" y="1335742"/>
                  </a:cubicBezTo>
                  <a:cubicBezTo>
                    <a:pt x="1847944" y="1329765"/>
                    <a:pt x="1857596" y="1324710"/>
                    <a:pt x="1865873" y="1317812"/>
                  </a:cubicBezTo>
                  <a:cubicBezTo>
                    <a:pt x="1875612" y="1309696"/>
                    <a:pt x="1883027" y="1299034"/>
                    <a:pt x="1892767" y="1290918"/>
                  </a:cubicBezTo>
                  <a:cubicBezTo>
                    <a:pt x="1901044" y="1284021"/>
                    <a:pt x="1911248" y="1279720"/>
                    <a:pt x="1919661" y="1272989"/>
                  </a:cubicBezTo>
                  <a:cubicBezTo>
                    <a:pt x="1926261" y="1267709"/>
                    <a:pt x="1930713" y="1259972"/>
                    <a:pt x="1937591" y="1255059"/>
                  </a:cubicBezTo>
                  <a:cubicBezTo>
                    <a:pt x="1963858" y="1236296"/>
                    <a:pt x="1989850" y="1224447"/>
                    <a:pt x="2018273" y="1210236"/>
                  </a:cubicBezTo>
                  <a:cubicBezTo>
                    <a:pt x="2030226" y="1198283"/>
                    <a:pt x="2040609" y="1184519"/>
                    <a:pt x="2054132" y="1174377"/>
                  </a:cubicBezTo>
                  <a:cubicBezTo>
                    <a:pt x="2080786" y="1154387"/>
                    <a:pt x="2116350" y="1130355"/>
                    <a:pt x="2134814" y="1102659"/>
                  </a:cubicBezTo>
                  <a:cubicBezTo>
                    <a:pt x="2165551" y="1056552"/>
                    <a:pt x="2136946" y="1091989"/>
                    <a:pt x="2179638" y="1057836"/>
                  </a:cubicBezTo>
                  <a:cubicBezTo>
                    <a:pt x="2214799" y="1029708"/>
                    <a:pt x="2177753" y="1046510"/>
                    <a:pt x="2224461" y="1030942"/>
                  </a:cubicBezTo>
                  <a:cubicBezTo>
                    <a:pt x="2335069" y="920334"/>
                    <a:pt x="2222045" y="1027497"/>
                    <a:pt x="2296179" y="968189"/>
                  </a:cubicBezTo>
                  <a:cubicBezTo>
                    <a:pt x="2302779" y="962909"/>
                    <a:pt x="2307346" y="955330"/>
                    <a:pt x="2314108" y="950259"/>
                  </a:cubicBezTo>
                  <a:cubicBezTo>
                    <a:pt x="2331347" y="937330"/>
                    <a:pt x="2352659" y="929637"/>
                    <a:pt x="2367896" y="914400"/>
                  </a:cubicBezTo>
                  <a:cubicBezTo>
                    <a:pt x="2401063" y="881235"/>
                    <a:pt x="2378795" y="901158"/>
                    <a:pt x="2439614" y="860612"/>
                  </a:cubicBezTo>
                  <a:cubicBezTo>
                    <a:pt x="2448579" y="854636"/>
                    <a:pt x="2456287" y="846090"/>
                    <a:pt x="2466508" y="842683"/>
                  </a:cubicBezTo>
                  <a:cubicBezTo>
                    <a:pt x="2505091" y="829822"/>
                    <a:pt x="2484235" y="836010"/>
                    <a:pt x="2529261" y="824753"/>
                  </a:cubicBezTo>
                  <a:cubicBezTo>
                    <a:pt x="2627156" y="759491"/>
                    <a:pt x="2476232" y="855750"/>
                    <a:pt x="2592014" y="797859"/>
                  </a:cubicBezTo>
                  <a:cubicBezTo>
                    <a:pt x="2605378" y="791177"/>
                    <a:pt x="2614812" y="778221"/>
                    <a:pt x="2627873" y="770965"/>
                  </a:cubicBezTo>
                  <a:cubicBezTo>
                    <a:pt x="2641940" y="763150"/>
                    <a:pt x="2658303" y="760233"/>
                    <a:pt x="2672696" y="753036"/>
                  </a:cubicBezTo>
                  <a:cubicBezTo>
                    <a:pt x="2731362" y="723703"/>
                    <a:pt x="2667000" y="747868"/>
                    <a:pt x="2726485" y="708212"/>
                  </a:cubicBezTo>
                  <a:cubicBezTo>
                    <a:pt x="2734348" y="702970"/>
                    <a:pt x="2744414" y="702236"/>
                    <a:pt x="2753379" y="699248"/>
                  </a:cubicBezTo>
                  <a:cubicBezTo>
                    <a:pt x="2759355" y="693271"/>
                    <a:pt x="2766028" y="687918"/>
                    <a:pt x="2771308" y="681318"/>
                  </a:cubicBezTo>
                  <a:cubicBezTo>
                    <a:pt x="2778039" y="672905"/>
                    <a:pt x="2780825" y="661155"/>
                    <a:pt x="2789238" y="654424"/>
                  </a:cubicBezTo>
                  <a:cubicBezTo>
                    <a:pt x="2796617" y="648521"/>
                    <a:pt x="2807167" y="648447"/>
                    <a:pt x="2816132" y="645459"/>
                  </a:cubicBezTo>
                  <a:cubicBezTo>
                    <a:pt x="2822108" y="636494"/>
                    <a:pt x="2827330" y="626978"/>
                    <a:pt x="2834061" y="618565"/>
                  </a:cubicBezTo>
                  <a:cubicBezTo>
                    <a:pt x="2848995" y="599898"/>
                    <a:pt x="2891445" y="568361"/>
                    <a:pt x="2905779" y="564777"/>
                  </a:cubicBezTo>
                  <a:lnTo>
                    <a:pt x="2941638" y="555812"/>
                  </a:lnTo>
                  <a:cubicBezTo>
                    <a:pt x="2947614" y="546847"/>
                    <a:pt x="2951949" y="536536"/>
                    <a:pt x="2959567" y="528918"/>
                  </a:cubicBezTo>
                  <a:cubicBezTo>
                    <a:pt x="2984809" y="503676"/>
                    <a:pt x="2996866" y="504459"/>
                    <a:pt x="3022320" y="484095"/>
                  </a:cubicBezTo>
                  <a:cubicBezTo>
                    <a:pt x="3028920" y="478815"/>
                    <a:pt x="3033649" y="471445"/>
                    <a:pt x="3040249" y="466165"/>
                  </a:cubicBezTo>
                  <a:cubicBezTo>
                    <a:pt x="3048662" y="459434"/>
                    <a:pt x="3058730" y="454967"/>
                    <a:pt x="3067143" y="448236"/>
                  </a:cubicBezTo>
                  <a:cubicBezTo>
                    <a:pt x="3073743" y="442956"/>
                    <a:pt x="3077825" y="434655"/>
                    <a:pt x="3085073" y="430306"/>
                  </a:cubicBezTo>
                  <a:cubicBezTo>
                    <a:pt x="3093176" y="425444"/>
                    <a:pt x="3103002" y="424330"/>
                    <a:pt x="3111967" y="421342"/>
                  </a:cubicBezTo>
                  <a:cubicBezTo>
                    <a:pt x="3123920" y="409389"/>
                    <a:pt x="3133761" y="394860"/>
                    <a:pt x="3147826" y="385483"/>
                  </a:cubicBezTo>
                  <a:cubicBezTo>
                    <a:pt x="3169161" y="371259"/>
                    <a:pt x="3197916" y="351473"/>
                    <a:pt x="3219543" y="340659"/>
                  </a:cubicBezTo>
                  <a:cubicBezTo>
                    <a:pt x="3233936" y="333462"/>
                    <a:pt x="3249426" y="328706"/>
                    <a:pt x="3264367" y="322730"/>
                  </a:cubicBezTo>
                  <a:cubicBezTo>
                    <a:pt x="3282296" y="304801"/>
                    <a:pt x="3294100" y="276961"/>
                    <a:pt x="3318155" y="268942"/>
                  </a:cubicBezTo>
                  <a:cubicBezTo>
                    <a:pt x="3456922" y="222685"/>
                    <a:pt x="3313599" y="275702"/>
                    <a:pt x="3398838" y="233083"/>
                  </a:cubicBezTo>
                  <a:cubicBezTo>
                    <a:pt x="3474990" y="195008"/>
                    <a:pt x="3349674" y="286774"/>
                    <a:pt x="3497449" y="188259"/>
                  </a:cubicBezTo>
                  <a:cubicBezTo>
                    <a:pt x="3506414" y="182283"/>
                    <a:pt x="3514988" y="175675"/>
                    <a:pt x="3524343" y="170330"/>
                  </a:cubicBezTo>
                  <a:cubicBezTo>
                    <a:pt x="3535946" y="163700"/>
                    <a:pt x="3549653" y="160605"/>
                    <a:pt x="3560202" y="152400"/>
                  </a:cubicBezTo>
                  <a:cubicBezTo>
                    <a:pt x="3576881" y="139427"/>
                    <a:pt x="3588122" y="120255"/>
                    <a:pt x="3605026" y="107577"/>
                  </a:cubicBezTo>
                  <a:cubicBezTo>
                    <a:pt x="3616979" y="98612"/>
                    <a:pt x="3628215" y="88602"/>
                    <a:pt x="3640885" y="80683"/>
                  </a:cubicBezTo>
                  <a:cubicBezTo>
                    <a:pt x="3652217" y="73600"/>
                    <a:pt x="3665869" y="70521"/>
                    <a:pt x="3676743" y="62753"/>
                  </a:cubicBezTo>
                  <a:cubicBezTo>
                    <a:pt x="3687060" y="55384"/>
                    <a:pt x="3692555" y="42016"/>
                    <a:pt x="3703638" y="35859"/>
                  </a:cubicBezTo>
                  <a:cubicBezTo>
                    <a:pt x="3720159" y="26681"/>
                    <a:pt x="3757426" y="17930"/>
                    <a:pt x="3757426" y="17930"/>
                  </a:cubicBezTo>
                  <a:cubicBezTo>
                    <a:pt x="3763402" y="11953"/>
                    <a:pt x="3766907" y="256"/>
                    <a:pt x="3775355" y="0"/>
                  </a:cubicBezTo>
                  <a:lnTo>
                    <a:pt x="4053261" y="8965"/>
                  </a:lnTo>
                  <a:cubicBezTo>
                    <a:pt x="4068043" y="11139"/>
                    <a:pt x="4072627" y="31918"/>
                    <a:pt x="4080155" y="44824"/>
                  </a:cubicBezTo>
                  <a:cubicBezTo>
                    <a:pt x="4116352" y="106877"/>
                    <a:pt x="4111915" y="100147"/>
                    <a:pt x="4124979" y="152400"/>
                  </a:cubicBezTo>
                  <a:cubicBezTo>
                    <a:pt x="4121991" y="194235"/>
                    <a:pt x="4123743" y="236682"/>
                    <a:pt x="4116014" y="277906"/>
                  </a:cubicBezTo>
                  <a:cubicBezTo>
                    <a:pt x="4114456" y="286213"/>
                    <a:pt x="4104847" y="290765"/>
                    <a:pt x="4098085" y="295836"/>
                  </a:cubicBezTo>
                  <a:cubicBezTo>
                    <a:pt x="4036604" y="341947"/>
                    <a:pt x="4060049" y="322702"/>
                    <a:pt x="3999473" y="349624"/>
                  </a:cubicBezTo>
                  <a:cubicBezTo>
                    <a:pt x="3892815" y="397027"/>
                    <a:pt x="4052511" y="333598"/>
                    <a:pt x="3909826" y="385483"/>
                  </a:cubicBezTo>
                  <a:cubicBezTo>
                    <a:pt x="3894703" y="390982"/>
                    <a:pt x="3880527" y="399178"/>
                    <a:pt x="3865002" y="403412"/>
                  </a:cubicBezTo>
                  <a:cubicBezTo>
                    <a:pt x="3837119" y="411017"/>
                    <a:pt x="3803051" y="410264"/>
                    <a:pt x="3775355" y="421342"/>
                  </a:cubicBezTo>
                  <a:cubicBezTo>
                    <a:pt x="3756743" y="428787"/>
                    <a:pt x="3740406" y="441386"/>
                    <a:pt x="3721567" y="448236"/>
                  </a:cubicBezTo>
                  <a:cubicBezTo>
                    <a:pt x="3707247" y="453443"/>
                    <a:pt x="3691525" y="453505"/>
                    <a:pt x="3676743" y="457200"/>
                  </a:cubicBezTo>
                  <a:cubicBezTo>
                    <a:pt x="3667576" y="459492"/>
                    <a:pt x="3658900" y="463450"/>
                    <a:pt x="3649849" y="466165"/>
                  </a:cubicBezTo>
                  <a:cubicBezTo>
                    <a:pt x="3629012" y="472416"/>
                    <a:pt x="3607295" y="476015"/>
                    <a:pt x="3587096" y="484095"/>
                  </a:cubicBezTo>
                  <a:cubicBezTo>
                    <a:pt x="3501914" y="518168"/>
                    <a:pt x="3536817" y="508650"/>
                    <a:pt x="3479520" y="546848"/>
                  </a:cubicBezTo>
                  <a:cubicBezTo>
                    <a:pt x="3465022" y="556513"/>
                    <a:pt x="3449194" y="564077"/>
                    <a:pt x="3434696" y="573742"/>
                  </a:cubicBezTo>
                  <a:cubicBezTo>
                    <a:pt x="3379837" y="610314"/>
                    <a:pt x="3420873" y="595128"/>
                    <a:pt x="3362979" y="609600"/>
                  </a:cubicBezTo>
                  <a:cubicBezTo>
                    <a:pt x="3354014" y="618565"/>
                    <a:pt x="3345711" y="628244"/>
                    <a:pt x="3336085" y="636495"/>
                  </a:cubicBezTo>
                  <a:cubicBezTo>
                    <a:pt x="3324741" y="646219"/>
                    <a:pt x="3310791" y="652824"/>
                    <a:pt x="3300226" y="663389"/>
                  </a:cubicBezTo>
                  <a:cubicBezTo>
                    <a:pt x="3292607" y="671008"/>
                    <a:pt x="3288273" y="681318"/>
                    <a:pt x="3282296" y="690283"/>
                  </a:cubicBezTo>
                  <a:cubicBezTo>
                    <a:pt x="3279308" y="702236"/>
                    <a:pt x="3277658" y="714606"/>
                    <a:pt x="3273332" y="726142"/>
                  </a:cubicBezTo>
                  <a:cubicBezTo>
                    <a:pt x="3249764" y="788990"/>
                    <a:pt x="3263475" y="736890"/>
                    <a:pt x="3237473" y="788895"/>
                  </a:cubicBezTo>
                  <a:cubicBezTo>
                    <a:pt x="3233247" y="797347"/>
                    <a:pt x="3231104" y="806703"/>
                    <a:pt x="3228508" y="815789"/>
                  </a:cubicBezTo>
                  <a:cubicBezTo>
                    <a:pt x="3225123" y="827636"/>
                    <a:pt x="3223083" y="839847"/>
                    <a:pt x="3219543" y="851648"/>
                  </a:cubicBezTo>
                  <a:cubicBezTo>
                    <a:pt x="3214112" y="869750"/>
                    <a:pt x="3205321" y="886904"/>
                    <a:pt x="3201614" y="905436"/>
                  </a:cubicBezTo>
                  <a:cubicBezTo>
                    <a:pt x="3195056" y="938222"/>
                    <a:pt x="3189883" y="973721"/>
                    <a:pt x="3174720" y="1004048"/>
                  </a:cubicBezTo>
                  <a:cubicBezTo>
                    <a:pt x="3168744" y="1016001"/>
                    <a:pt x="3164204" y="1028787"/>
                    <a:pt x="3156791" y="1039906"/>
                  </a:cubicBezTo>
                  <a:cubicBezTo>
                    <a:pt x="3152102" y="1046939"/>
                    <a:pt x="3144838" y="1051859"/>
                    <a:pt x="3138861" y="1057836"/>
                  </a:cubicBezTo>
                  <a:cubicBezTo>
                    <a:pt x="3089893" y="1180258"/>
                    <a:pt x="3146965" y="1054643"/>
                    <a:pt x="3103002" y="1120589"/>
                  </a:cubicBezTo>
                  <a:cubicBezTo>
                    <a:pt x="3095589" y="1131708"/>
                    <a:pt x="3093421" y="1146013"/>
                    <a:pt x="3085073" y="1156448"/>
                  </a:cubicBezTo>
                  <a:cubicBezTo>
                    <a:pt x="3069233" y="1176248"/>
                    <a:pt x="3042625" y="1187557"/>
                    <a:pt x="3031285" y="1210236"/>
                  </a:cubicBezTo>
                  <a:cubicBezTo>
                    <a:pt x="2998106" y="1276591"/>
                    <a:pt x="3031892" y="1218472"/>
                    <a:pt x="2986461" y="1272989"/>
                  </a:cubicBezTo>
                  <a:cubicBezTo>
                    <a:pt x="2979564" y="1281266"/>
                    <a:pt x="2976640" y="1292788"/>
                    <a:pt x="2968532" y="1299883"/>
                  </a:cubicBezTo>
                  <a:cubicBezTo>
                    <a:pt x="2950590" y="1315582"/>
                    <a:pt x="2910267" y="1336857"/>
                    <a:pt x="2887849" y="1353671"/>
                  </a:cubicBezTo>
                  <a:cubicBezTo>
                    <a:pt x="2875896" y="1362636"/>
                    <a:pt x="2863469" y="1371000"/>
                    <a:pt x="2851991" y="1380565"/>
                  </a:cubicBezTo>
                  <a:cubicBezTo>
                    <a:pt x="2845498" y="1385976"/>
                    <a:pt x="2840554" y="1393084"/>
                    <a:pt x="2834061" y="1398495"/>
                  </a:cubicBezTo>
                  <a:cubicBezTo>
                    <a:pt x="2822583" y="1408060"/>
                    <a:pt x="2810155" y="1416424"/>
                    <a:pt x="2798202" y="1425389"/>
                  </a:cubicBezTo>
                  <a:cubicBezTo>
                    <a:pt x="2792226" y="1434354"/>
                    <a:pt x="2788686" y="1445552"/>
                    <a:pt x="2780273" y="1452283"/>
                  </a:cubicBezTo>
                  <a:cubicBezTo>
                    <a:pt x="2772894" y="1458186"/>
                    <a:pt x="2760061" y="1454566"/>
                    <a:pt x="2753379" y="1461248"/>
                  </a:cubicBezTo>
                  <a:cubicBezTo>
                    <a:pt x="2746697" y="1467930"/>
                    <a:pt x="2750317" y="1480763"/>
                    <a:pt x="2744414" y="1488142"/>
                  </a:cubicBezTo>
                  <a:cubicBezTo>
                    <a:pt x="2737683" y="1496555"/>
                    <a:pt x="2726485" y="1500095"/>
                    <a:pt x="2717520" y="1506071"/>
                  </a:cubicBezTo>
                  <a:cubicBezTo>
                    <a:pt x="2711544" y="1515036"/>
                    <a:pt x="2706322" y="1524552"/>
                    <a:pt x="2699591" y="1532965"/>
                  </a:cubicBezTo>
                  <a:cubicBezTo>
                    <a:pt x="2677354" y="1560761"/>
                    <a:pt x="2682128" y="1540997"/>
                    <a:pt x="2663732" y="1577789"/>
                  </a:cubicBezTo>
                  <a:cubicBezTo>
                    <a:pt x="2626617" y="1652019"/>
                    <a:pt x="2688220" y="1554503"/>
                    <a:pt x="2636838" y="1631577"/>
                  </a:cubicBezTo>
                  <a:cubicBezTo>
                    <a:pt x="2618179" y="1706212"/>
                    <a:pt x="2640900" y="1632416"/>
                    <a:pt x="2609943" y="1694330"/>
                  </a:cubicBezTo>
                  <a:cubicBezTo>
                    <a:pt x="2603515" y="1707186"/>
                    <a:pt x="2594885" y="1745600"/>
                    <a:pt x="2592014" y="1757083"/>
                  </a:cubicBezTo>
                  <a:cubicBezTo>
                    <a:pt x="2595002" y="1801906"/>
                    <a:pt x="2593594" y="1847241"/>
                    <a:pt x="2600979" y="1891553"/>
                  </a:cubicBezTo>
                  <a:cubicBezTo>
                    <a:pt x="2602750" y="1902181"/>
                    <a:pt x="2613562" y="1909093"/>
                    <a:pt x="2618908" y="1918448"/>
                  </a:cubicBezTo>
                  <a:cubicBezTo>
                    <a:pt x="2625538" y="1930051"/>
                    <a:pt x="2628633" y="1943757"/>
                    <a:pt x="2636838" y="1954306"/>
                  </a:cubicBezTo>
                  <a:cubicBezTo>
                    <a:pt x="2649811" y="1970985"/>
                    <a:pt x="2669940" y="1981549"/>
                    <a:pt x="2681661" y="1999130"/>
                  </a:cubicBezTo>
                  <a:cubicBezTo>
                    <a:pt x="2687638" y="2008095"/>
                    <a:pt x="2691178" y="2019293"/>
                    <a:pt x="2699591" y="2026024"/>
                  </a:cubicBezTo>
                  <a:cubicBezTo>
                    <a:pt x="2706970" y="2031927"/>
                    <a:pt x="2717520" y="2032001"/>
                    <a:pt x="2726485" y="2034989"/>
                  </a:cubicBezTo>
                  <a:cubicBezTo>
                    <a:pt x="2735450" y="2043954"/>
                    <a:pt x="2742830" y="2054850"/>
                    <a:pt x="2753379" y="2061883"/>
                  </a:cubicBezTo>
                  <a:cubicBezTo>
                    <a:pt x="2761242" y="2067125"/>
                    <a:pt x="2771587" y="2067126"/>
                    <a:pt x="2780273" y="2070848"/>
                  </a:cubicBezTo>
                  <a:cubicBezTo>
                    <a:pt x="2792556" y="2076112"/>
                    <a:pt x="2804799" y="2081694"/>
                    <a:pt x="2816132" y="2088777"/>
                  </a:cubicBezTo>
                  <a:cubicBezTo>
                    <a:pt x="2877087" y="2126873"/>
                    <a:pt x="2824929" y="2108905"/>
                    <a:pt x="2887849" y="2124636"/>
                  </a:cubicBezTo>
                  <a:cubicBezTo>
                    <a:pt x="2935828" y="2172612"/>
                    <a:pt x="2865649" y="2106217"/>
                    <a:pt x="2941638" y="2160495"/>
                  </a:cubicBezTo>
                  <a:cubicBezTo>
                    <a:pt x="2951954" y="2167864"/>
                    <a:pt x="2958792" y="2179273"/>
                    <a:pt x="2968532" y="2187389"/>
                  </a:cubicBezTo>
                  <a:cubicBezTo>
                    <a:pt x="2987537" y="2203226"/>
                    <a:pt x="3009367" y="2212289"/>
                    <a:pt x="3031285" y="2223248"/>
                  </a:cubicBezTo>
                  <a:lnTo>
                    <a:pt x="3067143" y="2277036"/>
                  </a:lnTo>
                  <a:cubicBezTo>
                    <a:pt x="3073120" y="2286001"/>
                    <a:pt x="3077454" y="2296311"/>
                    <a:pt x="3085073" y="2303930"/>
                  </a:cubicBezTo>
                  <a:lnTo>
                    <a:pt x="3138861" y="2357718"/>
                  </a:lnTo>
                  <a:lnTo>
                    <a:pt x="3156791" y="2375648"/>
                  </a:lnTo>
                  <a:cubicBezTo>
                    <a:pt x="3162767" y="2390589"/>
                    <a:pt x="3167524" y="2406078"/>
                    <a:pt x="3174720" y="2420471"/>
                  </a:cubicBezTo>
                  <a:cubicBezTo>
                    <a:pt x="3179538" y="2430108"/>
                    <a:pt x="3187831" y="2437728"/>
                    <a:pt x="3192649" y="2447365"/>
                  </a:cubicBezTo>
                  <a:cubicBezTo>
                    <a:pt x="3196875" y="2455817"/>
                    <a:pt x="3196121" y="2466570"/>
                    <a:pt x="3201614" y="2474259"/>
                  </a:cubicBezTo>
                  <a:cubicBezTo>
                    <a:pt x="3211439" y="2488014"/>
                    <a:pt x="3237473" y="2510118"/>
                    <a:pt x="3237473" y="2510118"/>
                  </a:cubicBezTo>
                  <a:cubicBezTo>
                    <a:pt x="3240461" y="2519083"/>
                    <a:pt x="3241576" y="2528909"/>
                    <a:pt x="3246438" y="2537012"/>
                  </a:cubicBezTo>
                  <a:cubicBezTo>
                    <a:pt x="3250786" y="2544260"/>
                    <a:pt x="3259087" y="2548342"/>
                    <a:pt x="3264367" y="2554942"/>
                  </a:cubicBezTo>
                  <a:cubicBezTo>
                    <a:pt x="3271097" y="2563355"/>
                    <a:pt x="3275565" y="2573423"/>
                    <a:pt x="3282296" y="2581836"/>
                  </a:cubicBezTo>
                  <a:cubicBezTo>
                    <a:pt x="3333392" y="2645705"/>
                    <a:pt x="3262972" y="2543883"/>
                    <a:pt x="3318155" y="2626659"/>
                  </a:cubicBezTo>
                  <a:cubicBezTo>
                    <a:pt x="3336813" y="2701288"/>
                    <a:pt x="3314095" y="2627504"/>
                    <a:pt x="3345049" y="2689412"/>
                  </a:cubicBezTo>
                  <a:cubicBezTo>
                    <a:pt x="3349275" y="2697864"/>
                    <a:pt x="3350696" y="2707458"/>
                    <a:pt x="3354014" y="2716306"/>
                  </a:cubicBezTo>
                  <a:cubicBezTo>
                    <a:pt x="3359664" y="2731374"/>
                    <a:pt x="3365967" y="2746189"/>
                    <a:pt x="3371943" y="2761130"/>
                  </a:cubicBezTo>
                  <a:cubicBezTo>
                    <a:pt x="3374931" y="2782048"/>
                    <a:pt x="3377695" y="2802999"/>
                    <a:pt x="3380908" y="2823883"/>
                  </a:cubicBezTo>
                  <a:cubicBezTo>
                    <a:pt x="3383672" y="2841848"/>
                    <a:pt x="3387471" y="2859654"/>
                    <a:pt x="3389873" y="2877671"/>
                  </a:cubicBezTo>
                  <a:cubicBezTo>
                    <a:pt x="3403218" y="2977756"/>
                    <a:pt x="3389117" y="2929186"/>
                    <a:pt x="3407802" y="2985248"/>
                  </a:cubicBezTo>
                  <a:cubicBezTo>
                    <a:pt x="3404814" y="3074895"/>
                    <a:pt x="3404264" y="3164656"/>
                    <a:pt x="3398838" y="3254189"/>
                  </a:cubicBezTo>
                  <a:cubicBezTo>
                    <a:pt x="3398266" y="3263621"/>
                    <a:pt x="3392469" y="3271997"/>
                    <a:pt x="3389873" y="3281083"/>
                  </a:cubicBezTo>
                  <a:cubicBezTo>
                    <a:pt x="3386488" y="3292930"/>
                    <a:pt x="3385234" y="3305406"/>
                    <a:pt x="3380908" y="3316942"/>
                  </a:cubicBezTo>
                  <a:cubicBezTo>
                    <a:pt x="3376216" y="3329455"/>
                    <a:pt x="3368406" y="3340588"/>
                    <a:pt x="3362979" y="3352800"/>
                  </a:cubicBezTo>
                  <a:cubicBezTo>
                    <a:pt x="3356443" y="3367505"/>
                    <a:pt x="3351026" y="3382683"/>
                    <a:pt x="3345049" y="3397624"/>
                  </a:cubicBezTo>
                  <a:cubicBezTo>
                    <a:pt x="3342061" y="3412565"/>
                    <a:pt x="3340094" y="3427748"/>
                    <a:pt x="3336085" y="3442448"/>
                  </a:cubicBezTo>
                  <a:cubicBezTo>
                    <a:pt x="3331112" y="3460681"/>
                    <a:pt x="3322739" y="3477901"/>
                    <a:pt x="3318155" y="3496236"/>
                  </a:cubicBezTo>
                  <a:cubicBezTo>
                    <a:pt x="3312179" y="3520142"/>
                    <a:pt x="3308018" y="3544576"/>
                    <a:pt x="3300226" y="3567953"/>
                  </a:cubicBezTo>
                  <a:cubicBezTo>
                    <a:pt x="3294249" y="3585883"/>
                    <a:pt x="3286002" y="3603209"/>
                    <a:pt x="3282296" y="3621742"/>
                  </a:cubicBezTo>
                  <a:cubicBezTo>
                    <a:pt x="3279308" y="3636683"/>
                    <a:pt x="3277027" y="3651783"/>
                    <a:pt x="3273332" y="3666565"/>
                  </a:cubicBezTo>
                  <a:cubicBezTo>
                    <a:pt x="3268551" y="3685687"/>
                    <a:pt x="3256698" y="3713927"/>
                    <a:pt x="3246438" y="3729318"/>
                  </a:cubicBezTo>
                  <a:cubicBezTo>
                    <a:pt x="3241750" y="3736351"/>
                    <a:pt x="3233788" y="3740648"/>
                    <a:pt x="3228508" y="3747248"/>
                  </a:cubicBezTo>
                  <a:cubicBezTo>
                    <a:pt x="3221777" y="3755661"/>
                    <a:pt x="3217674" y="3766034"/>
                    <a:pt x="3210579" y="3774142"/>
                  </a:cubicBezTo>
                  <a:cubicBezTo>
                    <a:pt x="3196665" y="3790044"/>
                    <a:pt x="3180696" y="3804024"/>
                    <a:pt x="3165755" y="3818965"/>
                  </a:cubicBezTo>
                  <a:lnTo>
                    <a:pt x="3129896" y="3854824"/>
                  </a:lnTo>
                  <a:cubicBezTo>
                    <a:pt x="3117943" y="3863789"/>
                    <a:pt x="3105205" y="3871792"/>
                    <a:pt x="3094038" y="3881718"/>
                  </a:cubicBezTo>
                  <a:cubicBezTo>
                    <a:pt x="3078245" y="3895756"/>
                    <a:pt x="3060935" y="3908960"/>
                    <a:pt x="3049214" y="3926542"/>
                  </a:cubicBezTo>
                  <a:cubicBezTo>
                    <a:pt x="3024253" y="3963985"/>
                    <a:pt x="3038903" y="3945818"/>
                    <a:pt x="3004391" y="3980330"/>
                  </a:cubicBezTo>
                  <a:cubicBezTo>
                    <a:pt x="3001403" y="3989295"/>
                    <a:pt x="3000288" y="3999121"/>
                    <a:pt x="2995426" y="4007224"/>
                  </a:cubicBezTo>
                  <a:cubicBezTo>
                    <a:pt x="2991077" y="4014471"/>
                    <a:pt x="2982776" y="4018553"/>
                    <a:pt x="2977496" y="4025153"/>
                  </a:cubicBezTo>
                  <a:cubicBezTo>
                    <a:pt x="2970765" y="4033566"/>
                    <a:pt x="2964913" y="4042693"/>
                    <a:pt x="2959567" y="4052048"/>
                  </a:cubicBezTo>
                  <a:cubicBezTo>
                    <a:pt x="2914085" y="4131644"/>
                    <a:pt x="2967381" y="4049293"/>
                    <a:pt x="2923708" y="4114800"/>
                  </a:cubicBezTo>
                  <a:cubicBezTo>
                    <a:pt x="2920720" y="4123765"/>
                    <a:pt x="2919431" y="4133490"/>
                    <a:pt x="2914743" y="4141695"/>
                  </a:cubicBezTo>
                  <a:cubicBezTo>
                    <a:pt x="2898373" y="4170342"/>
                    <a:pt x="2862311" y="4200384"/>
                    <a:pt x="2851991" y="4231342"/>
                  </a:cubicBezTo>
                  <a:cubicBezTo>
                    <a:pt x="2837680" y="4274273"/>
                    <a:pt x="2849708" y="4251554"/>
                    <a:pt x="2807167" y="4294095"/>
                  </a:cubicBezTo>
                  <a:lnTo>
                    <a:pt x="2807167" y="4294095"/>
                  </a:lnTo>
                  <a:cubicBezTo>
                    <a:pt x="2801191" y="4306048"/>
                    <a:pt x="2796651" y="4318834"/>
                    <a:pt x="2789238" y="4329953"/>
                  </a:cubicBezTo>
                  <a:cubicBezTo>
                    <a:pt x="2784549" y="4336986"/>
                    <a:pt x="2776588" y="4341283"/>
                    <a:pt x="2771308" y="4347883"/>
                  </a:cubicBezTo>
                  <a:cubicBezTo>
                    <a:pt x="2764577" y="4356296"/>
                    <a:pt x="2759641" y="4366010"/>
                    <a:pt x="2753379" y="4374777"/>
                  </a:cubicBezTo>
                  <a:cubicBezTo>
                    <a:pt x="2744695" y="4386935"/>
                    <a:pt x="2735450" y="4398683"/>
                    <a:pt x="2726485" y="4410636"/>
                  </a:cubicBezTo>
                  <a:cubicBezTo>
                    <a:pt x="2723497" y="4419601"/>
                    <a:pt x="2722762" y="4429667"/>
                    <a:pt x="2717520" y="4437530"/>
                  </a:cubicBezTo>
                  <a:cubicBezTo>
                    <a:pt x="2606027" y="4604769"/>
                    <a:pt x="2694099" y="4465636"/>
                    <a:pt x="2627873" y="4545106"/>
                  </a:cubicBezTo>
                  <a:cubicBezTo>
                    <a:pt x="2620975" y="4553383"/>
                    <a:pt x="2616674" y="4563587"/>
                    <a:pt x="2609943" y="4572000"/>
                  </a:cubicBezTo>
                  <a:cubicBezTo>
                    <a:pt x="2604663" y="4578600"/>
                    <a:pt x="2597425" y="4583437"/>
                    <a:pt x="2592014" y="4589930"/>
                  </a:cubicBezTo>
                  <a:cubicBezTo>
                    <a:pt x="2582449" y="4601408"/>
                    <a:pt x="2575046" y="4614622"/>
                    <a:pt x="2565120" y="4625789"/>
                  </a:cubicBezTo>
                  <a:cubicBezTo>
                    <a:pt x="2551082" y="4641582"/>
                    <a:pt x="2520296" y="4670612"/>
                    <a:pt x="2520296" y="4670612"/>
                  </a:cubicBezTo>
                  <a:cubicBezTo>
                    <a:pt x="2517308" y="4682565"/>
                    <a:pt x="2516842" y="4695451"/>
                    <a:pt x="2511332" y="4706471"/>
                  </a:cubicBezTo>
                  <a:cubicBezTo>
                    <a:pt x="2507552" y="4714031"/>
                    <a:pt x="2498682" y="4717800"/>
                    <a:pt x="2493402" y="4724400"/>
                  </a:cubicBezTo>
                  <a:cubicBezTo>
                    <a:pt x="2486671" y="4732813"/>
                    <a:pt x="2482204" y="4742882"/>
                    <a:pt x="2475473" y="4751295"/>
                  </a:cubicBezTo>
                  <a:cubicBezTo>
                    <a:pt x="2470193" y="4757895"/>
                    <a:pt x="2462823" y="4762624"/>
                    <a:pt x="2457543" y="4769224"/>
                  </a:cubicBezTo>
                  <a:cubicBezTo>
                    <a:pt x="2450812" y="4777637"/>
                    <a:pt x="2444432" y="4786481"/>
                    <a:pt x="2439614" y="4796118"/>
                  </a:cubicBezTo>
                  <a:cubicBezTo>
                    <a:pt x="2435388" y="4804570"/>
                    <a:pt x="2435891" y="4815149"/>
                    <a:pt x="2430649" y="4823012"/>
                  </a:cubicBezTo>
                  <a:cubicBezTo>
                    <a:pt x="2423616" y="4833561"/>
                    <a:pt x="2412720" y="4840941"/>
                    <a:pt x="2403755" y="4849906"/>
                  </a:cubicBezTo>
                  <a:cubicBezTo>
                    <a:pt x="2388002" y="4897170"/>
                    <a:pt x="2405203" y="4858926"/>
                    <a:pt x="2367896" y="4903695"/>
                  </a:cubicBezTo>
                  <a:cubicBezTo>
                    <a:pt x="2360999" y="4911972"/>
                    <a:pt x="2357125" y="4922536"/>
                    <a:pt x="2349967" y="4930589"/>
                  </a:cubicBezTo>
                  <a:cubicBezTo>
                    <a:pt x="2333121" y="4949540"/>
                    <a:pt x="2310244" y="4963280"/>
                    <a:pt x="2296179" y="4984377"/>
                  </a:cubicBezTo>
                  <a:cubicBezTo>
                    <a:pt x="2276130" y="5014450"/>
                    <a:pt x="2278314" y="5017638"/>
                    <a:pt x="2242391" y="5038165"/>
                  </a:cubicBezTo>
                  <a:cubicBezTo>
                    <a:pt x="2190932" y="5067570"/>
                    <a:pt x="2239711" y="5022468"/>
                    <a:pt x="2188602" y="5065059"/>
                  </a:cubicBezTo>
                  <a:cubicBezTo>
                    <a:pt x="2178862" y="5073175"/>
                    <a:pt x="2171715" y="5084169"/>
                    <a:pt x="2161708" y="5091953"/>
                  </a:cubicBezTo>
                  <a:cubicBezTo>
                    <a:pt x="2144699" y="5105183"/>
                    <a:pt x="2125849" y="5115859"/>
                    <a:pt x="2107920" y="5127812"/>
                  </a:cubicBezTo>
                  <a:cubicBezTo>
                    <a:pt x="2098955" y="5133789"/>
                    <a:pt x="2091247" y="5142335"/>
                    <a:pt x="2081026" y="5145742"/>
                  </a:cubicBezTo>
                  <a:lnTo>
                    <a:pt x="2054132" y="5154706"/>
                  </a:lnTo>
                  <a:cubicBezTo>
                    <a:pt x="2045167" y="5160683"/>
                    <a:pt x="2036005" y="5166374"/>
                    <a:pt x="2027238" y="5172636"/>
                  </a:cubicBezTo>
                  <a:cubicBezTo>
                    <a:pt x="2015080" y="5181320"/>
                    <a:pt x="2005450" y="5194505"/>
                    <a:pt x="1991379" y="5199530"/>
                  </a:cubicBezTo>
                  <a:cubicBezTo>
                    <a:pt x="1962680" y="5209779"/>
                    <a:pt x="1931614" y="5211483"/>
                    <a:pt x="1901732" y="5217459"/>
                  </a:cubicBezTo>
                  <a:cubicBezTo>
                    <a:pt x="1895755" y="5223436"/>
                    <a:pt x="1891362" y="5231609"/>
                    <a:pt x="1883802" y="5235389"/>
                  </a:cubicBezTo>
                  <a:cubicBezTo>
                    <a:pt x="1872782" y="5240899"/>
                    <a:pt x="1859790" y="5240968"/>
                    <a:pt x="1847943" y="5244353"/>
                  </a:cubicBezTo>
                  <a:cubicBezTo>
                    <a:pt x="1838857" y="5246949"/>
                    <a:pt x="1830135" y="5250722"/>
                    <a:pt x="1821049" y="5253318"/>
                  </a:cubicBezTo>
                  <a:cubicBezTo>
                    <a:pt x="1809203" y="5256703"/>
                    <a:pt x="1797037" y="5258898"/>
                    <a:pt x="1785191" y="5262283"/>
                  </a:cubicBezTo>
                  <a:cubicBezTo>
                    <a:pt x="1776105" y="5264879"/>
                    <a:pt x="1767347" y="5268533"/>
                    <a:pt x="1758296" y="5271248"/>
                  </a:cubicBezTo>
                  <a:cubicBezTo>
                    <a:pt x="1737459" y="5277499"/>
                    <a:pt x="1716336" y="5282779"/>
                    <a:pt x="1695543" y="5289177"/>
                  </a:cubicBezTo>
                  <a:cubicBezTo>
                    <a:pt x="1677480" y="5294735"/>
                    <a:pt x="1659927" y="5301914"/>
                    <a:pt x="1641755" y="5307106"/>
                  </a:cubicBezTo>
                  <a:cubicBezTo>
                    <a:pt x="1618062" y="5313876"/>
                    <a:pt x="1593811" y="5318552"/>
                    <a:pt x="1570038" y="5325036"/>
                  </a:cubicBezTo>
                  <a:cubicBezTo>
                    <a:pt x="1560921" y="5327522"/>
                    <a:pt x="1552229" y="5331404"/>
                    <a:pt x="1543143" y="5334000"/>
                  </a:cubicBezTo>
                  <a:cubicBezTo>
                    <a:pt x="1531296" y="5337385"/>
                    <a:pt x="1519238" y="5339977"/>
                    <a:pt x="1507285" y="5342965"/>
                  </a:cubicBezTo>
                  <a:cubicBezTo>
                    <a:pt x="1451368" y="5380244"/>
                    <a:pt x="1509171" y="5345115"/>
                    <a:pt x="1453496" y="5369859"/>
                  </a:cubicBezTo>
                  <a:cubicBezTo>
                    <a:pt x="1435178" y="5378000"/>
                    <a:pt x="1418212" y="5389043"/>
                    <a:pt x="1399708" y="5396753"/>
                  </a:cubicBezTo>
                  <a:cubicBezTo>
                    <a:pt x="1382263" y="5404022"/>
                    <a:pt x="1363190" y="5407007"/>
                    <a:pt x="1345920" y="5414683"/>
                  </a:cubicBezTo>
                  <a:cubicBezTo>
                    <a:pt x="1270376" y="5448259"/>
                    <a:pt x="1380464" y="5420324"/>
                    <a:pt x="1274202" y="5441577"/>
                  </a:cubicBezTo>
                  <a:lnTo>
                    <a:pt x="1220414" y="5477436"/>
                  </a:lnTo>
                  <a:cubicBezTo>
                    <a:pt x="1211449" y="5483412"/>
                    <a:pt x="1203741" y="5491958"/>
                    <a:pt x="1193520" y="5495365"/>
                  </a:cubicBezTo>
                  <a:lnTo>
                    <a:pt x="1112838" y="5522259"/>
                  </a:lnTo>
                  <a:cubicBezTo>
                    <a:pt x="1103873" y="5525247"/>
                    <a:pt x="1095209" y="5529371"/>
                    <a:pt x="1085943" y="5531224"/>
                  </a:cubicBezTo>
                  <a:lnTo>
                    <a:pt x="1041120" y="5540189"/>
                  </a:lnTo>
                  <a:cubicBezTo>
                    <a:pt x="979568" y="5581223"/>
                    <a:pt x="1046997" y="5542449"/>
                    <a:pt x="915614" y="5567083"/>
                  </a:cubicBezTo>
                  <a:cubicBezTo>
                    <a:pt x="899798" y="5570049"/>
                    <a:pt x="886748" y="5582931"/>
                    <a:pt x="870791" y="5585012"/>
                  </a:cubicBezTo>
                  <a:cubicBezTo>
                    <a:pt x="817372" y="5591980"/>
                    <a:pt x="763214" y="5590989"/>
                    <a:pt x="709426" y="5593977"/>
                  </a:cubicBezTo>
                  <a:cubicBezTo>
                    <a:pt x="566283" y="5622606"/>
                    <a:pt x="628919" y="5613548"/>
                    <a:pt x="341873" y="5593977"/>
                  </a:cubicBezTo>
                  <a:cubicBezTo>
                    <a:pt x="317288" y="5592301"/>
                    <a:pt x="270155" y="5576048"/>
                    <a:pt x="270155" y="5576048"/>
                  </a:cubicBezTo>
                  <a:cubicBezTo>
                    <a:pt x="224732" y="5530622"/>
                    <a:pt x="283514" y="5584061"/>
                    <a:pt x="225332" y="5549153"/>
                  </a:cubicBezTo>
                  <a:cubicBezTo>
                    <a:pt x="218084" y="5544805"/>
                    <a:pt x="214650" y="5535572"/>
                    <a:pt x="207402" y="5531224"/>
                  </a:cubicBezTo>
                  <a:cubicBezTo>
                    <a:pt x="199299" y="5526362"/>
                    <a:pt x="188960" y="5526485"/>
                    <a:pt x="180508" y="5522259"/>
                  </a:cubicBezTo>
                  <a:cubicBezTo>
                    <a:pt x="118600" y="5491305"/>
                    <a:pt x="192384" y="5514023"/>
                    <a:pt x="117755" y="5495365"/>
                  </a:cubicBezTo>
                  <a:cubicBezTo>
                    <a:pt x="40681" y="5443983"/>
                    <a:pt x="138197" y="5505586"/>
                    <a:pt x="63967" y="5468471"/>
                  </a:cubicBezTo>
                  <a:cubicBezTo>
                    <a:pt x="54330" y="5463653"/>
                    <a:pt x="46038" y="5456518"/>
                    <a:pt x="37073" y="5450542"/>
                  </a:cubicBezTo>
                  <a:cubicBezTo>
                    <a:pt x="11125" y="5398647"/>
                    <a:pt x="5696" y="5422153"/>
                    <a:pt x="1214" y="5405718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11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200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7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моста;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железнодорожный мост.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5419299" y="1591610"/>
              <a:ext cx="1920212" cy="784259"/>
            </a:xfrm>
            <a:prstGeom prst="wedgeRectCallout">
              <a:avLst>
                <a:gd name="adj1" fmla="val 60928"/>
                <a:gd name="adj2" fmla="val 87747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Туапсе</a:t>
              </a:r>
              <a:endParaRPr lang="ru-RU" sz="5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наблюдение.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Группа 60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62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7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9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7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0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1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4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570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70485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Г. ТУАПСЕ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0" y="704850"/>
            <a:ext cx="12235224" cy="6162258"/>
            <a:chOff x="0" y="836712"/>
            <a:chExt cx="12235224" cy="6030396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854988"/>
              <a:ext cx="12235224" cy="6012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1024078" y="2040474"/>
              <a:ext cx="616500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г. Туапсе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1158130" y="2280795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16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8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00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4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6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моста;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4"/>
              <a:ext cx="3477717" cy="893971"/>
              <a:chOff x="6428209" y="4993020"/>
              <a:chExt cx="2608288" cy="889516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г. 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Туапсе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63185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1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9930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14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6192011" y="1140294"/>
              <a:ext cx="1920212" cy="672440"/>
            </a:xfrm>
            <a:prstGeom prst="wedgeRectCallout">
              <a:avLst>
                <a:gd name="adj1" fmla="val -73528"/>
                <a:gd name="adj2" fmla="val -14907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Паук</a:t>
              </a:r>
              <a:endParaRPr lang="ru-RU" sz="5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НЯ – 73,665 БСВ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ОЯ – 74,165 БСВ</a:t>
              </a:r>
            </a:p>
          </p:txBody>
        </p:sp>
        <p:grpSp>
          <p:nvGrpSpPr>
            <p:cNvPr id="39" name="Группа 38"/>
            <p:cNvGrpSpPr/>
            <p:nvPr/>
          </p:nvGrpSpPr>
          <p:grpSpPr>
            <a:xfrm>
              <a:off x="2447594" y="3466367"/>
              <a:ext cx="3244987" cy="789362"/>
              <a:chOff x="3824888" y="1222560"/>
              <a:chExt cx="2433740" cy="789362"/>
            </a:xfrm>
          </p:grpSpPr>
          <p:sp>
            <p:nvSpPr>
              <p:cNvPr id="40" name="Равнобедренный треугольник 39"/>
              <p:cNvSpPr/>
              <p:nvPr/>
            </p:nvSpPr>
            <p:spPr>
              <a:xfrm>
                <a:off x="4912309" y="1795898"/>
                <a:ext cx="216024" cy="216024"/>
              </a:xfrm>
              <a:prstGeom prst="triangl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3824888" y="1222560"/>
                <a:ext cx="886767" cy="458481"/>
              </a:xfrm>
              <a:prstGeom prst="wedgeRectCallout">
                <a:avLst>
                  <a:gd name="adj1" fmla="val 69461"/>
                  <a:gd name="adj2" fmla="val 95270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800" b="1" u="sng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Координаты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44</a:t>
                </a:r>
                <a:r>
                  <a:rPr lang="en-US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,</a:t>
                </a:r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12631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39</a:t>
                </a:r>
                <a:r>
                  <a:rPr lang="en-US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,</a:t>
                </a:r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08151</a:t>
                </a:r>
                <a:endPara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1" name="Прямоугольная выноска 40"/>
              <p:cNvSpPr/>
              <p:nvPr/>
            </p:nvSpPr>
            <p:spPr>
              <a:xfrm>
                <a:off x="5292080" y="1222560"/>
                <a:ext cx="966548" cy="455470"/>
              </a:xfrm>
              <a:prstGeom prst="wedgeRectCallout">
                <a:avLst>
                  <a:gd name="adj1" fmla="val -65559"/>
                  <a:gd name="adj2" fmla="val 93477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800" b="1" u="sng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АГК № 94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НЯ – 73,665 БСВ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ОЯ – 74,165 БСВ</a:t>
                </a:r>
                <a:endPara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5" name="Group 5"/>
            <p:cNvGrpSpPr>
              <a:grpSpLocks/>
            </p:cNvGrpSpPr>
            <p:nvPr/>
          </p:nvGrpSpPr>
          <p:grpSpPr bwMode="auto">
            <a:xfrm rot="2238911">
              <a:off x="2684397" y="5341267"/>
              <a:ext cx="531284" cy="253987"/>
              <a:chOff x="0" y="2252"/>
              <a:chExt cx="20000" cy="15534"/>
            </a:xfrm>
          </p:grpSpPr>
          <p:sp>
            <p:nvSpPr>
              <p:cNvPr id="5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3" name="Group 5"/>
            <p:cNvGrpSpPr>
              <a:grpSpLocks/>
            </p:cNvGrpSpPr>
            <p:nvPr/>
          </p:nvGrpSpPr>
          <p:grpSpPr bwMode="auto">
            <a:xfrm>
              <a:off x="4463819" y="2382926"/>
              <a:ext cx="531284" cy="253987"/>
              <a:chOff x="0" y="2252"/>
              <a:chExt cx="20000" cy="15534"/>
            </a:xfrm>
          </p:grpSpPr>
          <p:sp>
            <p:nvSpPr>
              <p:cNvPr id="84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6" name="Group 5"/>
            <p:cNvGrpSpPr>
              <a:grpSpLocks/>
            </p:cNvGrpSpPr>
            <p:nvPr/>
          </p:nvGrpSpPr>
          <p:grpSpPr bwMode="auto">
            <a:xfrm>
              <a:off x="5852749" y="836712"/>
              <a:ext cx="531284" cy="253987"/>
              <a:chOff x="0" y="2252"/>
              <a:chExt cx="20000" cy="15534"/>
            </a:xfrm>
          </p:grpSpPr>
          <p:sp>
            <p:nvSpPr>
              <p:cNvPr id="87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9" name="Group 5"/>
            <p:cNvGrpSpPr>
              <a:grpSpLocks/>
            </p:cNvGrpSpPr>
            <p:nvPr/>
          </p:nvGrpSpPr>
          <p:grpSpPr bwMode="auto">
            <a:xfrm>
              <a:off x="3695734" y="4111118"/>
              <a:ext cx="531284" cy="253987"/>
              <a:chOff x="0" y="2252"/>
              <a:chExt cx="20000" cy="15534"/>
            </a:xfrm>
          </p:grpSpPr>
          <p:sp>
            <p:nvSpPr>
              <p:cNvPr id="9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2" name="Group 5"/>
            <p:cNvGrpSpPr>
              <a:grpSpLocks/>
            </p:cNvGrpSpPr>
            <p:nvPr/>
          </p:nvGrpSpPr>
          <p:grpSpPr bwMode="auto">
            <a:xfrm>
              <a:off x="4079777" y="3068961"/>
              <a:ext cx="531284" cy="253987"/>
              <a:chOff x="0" y="2252"/>
              <a:chExt cx="20000" cy="15534"/>
            </a:xfrm>
          </p:grpSpPr>
          <p:sp>
            <p:nvSpPr>
              <p:cNvPr id="9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5" name="Group 5"/>
            <p:cNvGrpSpPr>
              <a:grpSpLocks/>
            </p:cNvGrpSpPr>
            <p:nvPr/>
          </p:nvGrpSpPr>
          <p:grpSpPr bwMode="auto">
            <a:xfrm>
              <a:off x="5135894" y="1484785"/>
              <a:ext cx="531284" cy="253987"/>
              <a:chOff x="0" y="2252"/>
              <a:chExt cx="20000" cy="15534"/>
            </a:xfrm>
          </p:grpSpPr>
          <p:sp>
            <p:nvSpPr>
              <p:cNvPr id="102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" name="Полилиния 1"/>
            <p:cNvSpPr/>
            <p:nvPr/>
          </p:nvSpPr>
          <p:spPr>
            <a:xfrm>
              <a:off x="2031951" y="860613"/>
              <a:ext cx="4422971" cy="4921623"/>
            </a:xfrm>
            <a:custGeom>
              <a:avLst/>
              <a:gdLst>
                <a:gd name="connsiteX0" fmla="*/ 2698413 w 3317228"/>
                <a:gd name="connsiteY0" fmla="*/ 242047 h 4921623"/>
                <a:gd name="connsiteX1" fmla="*/ 2770131 w 3317228"/>
                <a:gd name="connsiteY1" fmla="*/ 170329 h 4921623"/>
                <a:gd name="connsiteX2" fmla="*/ 2788061 w 3317228"/>
                <a:gd name="connsiteY2" fmla="*/ 143435 h 4921623"/>
                <a:gd name="connsiteX3" fmla="*/ 2814955 w 3317228"/>
                <a:gd name="connsiteY3" fmla="*/ 125506 h 4921623"/>
                <a:gd name="connsiteX4" fmla="*/ 2841849 w 3317228"/>
                <a:gd name="connsiteY4" fmla="*/ 116541 h 4921623"/>
                <a:gd name="connsiteX5" fmla="*/ 2886672 w 3317228"/>
                <a:gd name="connsiteY5" fmla="*/ 98612 h 4921623"/>
                <a:gd name="connsiteX6" fmla="*/ 2958390 w 3317228"/>
                <a:gd name="connsiteY6" fmla="*/ 89647 h 4921623"/>
                <a:gd name="connsiteX7" fmla="*/ 3012178 w 3317228"/>
                <a:gd name="connsiteY7" fmla="*/ 80682 h 4921623"/>
                <a:gd name="connsiteX8" fmla="*/ 3110790 w 3317228"/>
                <a:gd name="connsiteY8" fmla="*/ 62753 h 4921623"/>
                <a:gd name="connsiteX9" fmla="*/ 3164578 w 3317228"/>
                <a:gd name="connsiteY9" fmla="*/ 35859 h 4921623"/>
                <a:gd name="connsiteX10" fmla="*/ 3191472 w 3317228"/>
                <a:gd name="connsiteY10" fmla="*/ 26894 h 4921623"/>
                <a:gd name="connsiteX11" fmla="*/ 3254225 w 3317228"/>
                <a:gd name="connsiteY11" fmla="*/ 0 h 4921623"/>
                <a:gd name="connsiteX12" fmla="*/ 3308013 w 3317228"/>
                <a:gd name="connsiteY12" fmla="*/ 8964 h 4921623"/>
                <a:gd name="connsiteX13" fmla="*/ 3316978 w 3317228"/>
                <a:gd name="connsiteY13" fmla="*/ 53788 h 4921623"/>
                <a:gd name="connsiteX14" fmla="*/ 3308013 w 3317228"/>
                <a:gd name="connsiteY14" fmla="*/ 170329 h 4921623"/>
                <a:gd name="connsiteX15" fmla="*/ 3299049 w 3317228"/>
                <a:gd name="connsiteY15" fmla="*/ 206188 h 4921623"/>
                <a:gd name="connsiteX16" fmla="*/ 3272155 w 3317228"/>
                <a:gd name="connsiteY16" fmla="*/ 215153 h 4921623"/>
                <a:gd name="connsiteX17" fmla="*/ 3200437 w 3317228"/>
                <a:gd name="connsiteY17" fmla="*/ 251012 h 4921623"/>
                <a:gd name="connsiteX18" fmla="*/ 3164578 w 3317228"/>
                <a:gd name="connsiteY18" fmla="*/ 268941 h 4921623"/>
                <a:gd name="connsiteX19" fmla="*/ 3137684 w 3317228"/>
                <a:gd name="connsiteY19" fmla="*/ 277906 h 4921623"/>
                <a:gd name="connsiteX20" fmla="*/ 3057002 w 3317228"/>
                <a:gd name="connsiteY20" fmla="*/ 322729 h 4921623"/>
                <a:gd name="connsiteX21" fmla="*/ 3030108 w 3317228"/>
                <a:gd name="connsiteY21" fmla="*/ 349623 h 4921623"/>
                <a:gd name="connsiteX22" fmla="*/ 3003213 w 3317228"/>
                <a:gd name="connsiteY22" fmla="*/ 358588 h 4921623"/>
                <a:gd name="connsiteX23" fmla="*/ 2985284 w 3317228"/>
                <a:gd name="connsiteY23" fmla="*/ 385482 h 4921623"/>
                <a:gd name="connsiteX24" fmla="*/ 2958390 w 3317228"/>
                <a:gd name="connsiteY24" fmla="*/ 394447 h 4921623"/>
                <a:gd name="connsiteX25" fmla="*/ 2931496 w 3317228"/>
                <a:gd name="connsiteY25" fmla="*/ 412376 h 4921623"/>
                <a:gd name="connsiteX26" fmla="*/ 2886672 w 3317228"/>
                <a:gd name="connsiteY26" fmla="*/ 457200 h 4921623"/>
                <a:gd name="connsiteX27" fmla="*/ 2877708 w 3317228"/>
                <a:gd name="connsiteY27" fmla="*/ 484094 h 4921623"/>
                <a:gd name="connsiteX28" fmla="*/ 2814955 w 3317228"/>
                <a:gd name="connsiteY28" fmla="*/ 564776 h 4921623"/>
                <a:gd name="connsiteX29" fmla="*/ 2797025 w 3317228"/>
                <a:gd name="connsiteY29" fmla="*/ 627529 h 4921623"/>
                <a:gd name="connsiteX30" fmla="*/ 2779096 w 3317228"/>
                <a:gd name="connsiteY30" fmla="*/ 681317 h 4921623"/>
                <a:gd name="connsiteX31" fmla="*/ 2770131 w 3317228"/>
                <a:gd name="connsiteY31" fmla="*/ 708212 h 4921623"/>
                <a:gd name="connsiteX32" fmla="*/ 2752202 w 3317228"/>
                <a:gd name="connsiteY32" fmla="*/ 779929 h 4921623"/>
                <a:gd name="connsiteX33" fmla="*/ 2734272 w 3317228"/>
                <a:gd name="connsiteY33" fmla="*/ 1039906 h 4921623"/>
                <a:gd name="connsiteX34" fmla="*/ 2707378 w 3317228"/>
                <a:gd name="connsiteY34" fmla="*/ 1398494 h 4921623"/>
                <a:gd name="connsiteX35" fmla="*/ 2698413 w 3317228"/>
                <a:gd name="connsiteY35" fmla="*/ 1434353 h 4921623"/>
                <a:gd name="connsiteX36" fmla="*/ 2662555 w 3317228"/>
                <a:gd name="connsiteY36" fmla="*/ 1497106 h 4921623"/>
                <a:gd name="connsiteX37" fmla="*/ 2653590 w 3317228"/>
                <a:gd name="connsiteY37" fmla="*/ 1524000 h 4921623"/>
                <a:gd name="connsiteX38" fmla="*/ 2644625 w 3317228"/>
                <a:gd name="connsiteY38" fmla="*/ 1559859 h 4921623"/>
                <a:gd name="connsiteX39" fmla="*/ 2617731 w 3317228"/>
                <a:gd name="connsiteY39" fmla="*/ 1595717 h 4921623"/>
                <a:gd name="connsiteX40" fmla="*/ 2581872 w 3317228"/>
                <a:gd name="connsiteY40" fmla="*/ 1649506 h 4921623"/>
                <a:gd name="connsiteX41" fmla="*/ 2546013 w 3317228"/>
                <a:gd name="connsiteY41" fmla="*/ 1712259 h 4921623"/>
                <a:gd name="connsiteX42" fmla="*/ 2528084 w 3317228"/>
                <a:gd name="connsiteY42" fmla="*/ 1739153 h 4921623"/>
                <a:gd name="connsiteX43" fmla="*/ 2501190 w 3317228"/>
                <a:gd name="connsiteY43" fmla="*/ 1757082 h 4921623"/>
                <a:gd name="connsiteX44" fmla="*/ 2483261 w 3317228"/>
                <a:gd name="connsiteY44" fmla="*/ 1792941 h 4921623"/>
                <a:gd name="connsiteX45" fmla="*/ 2447402 w 3317228"/>
                <a:gd name="connsiteY45" fmla="*/ 1828800 h 4921623"/>
                <a:gd name="connsiteX46" fmla="*/ 2402578 w 3317228"/>
                <a:gd name="connsiteY46" fmla="*/ 1891553 h 4921623"/>
                <a:gd name="connsiteX47" fmla="*/ 2393613 w 3317228"/>
                <a:gd name="connsiteY47" fmla="*/ 1918447 h 4921623"/>
                <a:gd name="connsiteX48" fmla="*/ 2339825 w 3317228"/>
                <a:gd name="connsiteY48" fmla="*/ 1981200 h 4921623"/>
                <a:gd name="connsiteX49" fmla="*/ 2303966 w 3317228"/>
                <a:gd name="connsiteY49" fmla="*/ 2026023 h 4921623"/>
                <a:gd name="connsiteX50" fmla="*/ 2286037 w 3317228"/>
                <a:gd name="connsiteY50" fmla="*/ 2061882 h 4921623"/>
                <a:gd name="connsiteX51" fmla="*/ 2250178 w 3317228"/>
                <a:gd name="connsiteY51" fmla="*/ 2106706 h 4921623"/>
                <a:gd name="connsiteX52" fmla="*/ 2232249 w 3317228"/>
                <a:gd name="connsiteY52" fmla="*/ 2133600 h 4921623"/>
                <a:gd name="connsiteX53" fmla="*/ 2187425 w 3317228"/>
                <a:gd name="connsiteY53" fmla="*/ 2178423 h 4921623"/>
                <a:gd name="connsiteX54" fmla="*/ 2160531 w 3317228"/>
                <a:gd name="connsiteY54" fmla="*/ 2223247 h 4921623"/>
                <a:gd name="connsiteX55" fmla="*/ 2142602 w 3317228"/>
                <a:gd name="connsiteY55" fmla="*/ 2259106 h 4921623"/>
                <a:gd name="connsiteX56" fmla="*/ 2115708 w 3317228"/>
                <a:gd name="connsiteY56" fmla="*/ 2286000 h 4921623"/>
                <a:gd name="connsiteX57" fmla="*/ 2097778 w 3317228"/>
                <a:gd name="connsiteY57" fmla="*/ 2321859 h 4921623"/>
                <a:gd name="connsiteX58" fmla="*/ 2052955 w 3317228"/>
                <a:gd name="connsiteY58" fmla="*/ 2384612 h 4921623"/>
                <a:gd name="connsiteX59" fmla="*/ 2035025 w 3317228"/>
                <a:gd name="connsiteY59" fmla="*/ 2420470 h 4921623"/>
                <a:gd name="connsiteX60" fmla="*/ 2017096 w 3317228"/>
                <a:gd name="connsiteY60" fmla="*/ 2447364 h 4921623"/>
                <a:gd name="connsiteX61" fmla="*/ 1999166 w 3317228"/>
                <a:gd name="connsiteY61" fmla="*/ 2492188 h 4921623"/>
                <a:gd name="connsiteX62" fmla="*/ 1990202 w 3317228"/>
                <a:gd name="connsiteY62" fmla="*/ 2519082 h 4921623"/>
                <a:gd name="connsiteX63" fmla="*/ 1954343 w 3317228"/>
                <a:gd name="connsiteY63" fmla="*/ 2590800 h 4921623"/>
                <a:gd name="connsiteX64" fmla="*/ 1936413 w 3317228"/>
                <a:gd name="connsiteY64" fmla="*/ 2644588 h 4921623"/>
                <a:gd name="connsiteX65" fmla="*/ 1918484 w 3317228"/>
                <a:gd name="connsiteY65" fmla="*/ 2689412 h 4921623"/>
                <a:gd name="connsiteX66" fmla="*/ 1909519 w 3317228"/>
                <a:gd name="connsiteY66" fmla="*/ 2716306 h 4921623"/>
                <a:gd name="connsiteX67" fmla="*/ 1891590 w 3317228"/>
                <a:gd name="connsiteY67" fmla="*/ 2743200 h 4921623"/>
                <a:gd name="connsiteX68" fmla="*/ 1864696 w 3317228"/>
                <a:gd name="connsiteY68" fmla="*/ 2850776 h 4921623"/>
                <a:gd name="connsiteX69" fmla="*/ 1846766 w 3317228"/>
                <a:gd name="connsiteY69" fmla="*/ 2886635 h 4921623"/>
                <a:gd name="connsiteX70" fmla="*/ 1828837 w 3317228"/>
                <a:gd name="connsiteY70" fmla="*/ 2967317 h 4921623"/>
                <a:gd name="connsiteX71" fmla="*/ 1819872 w 3317228"/>
                <a:gd name="connsiteY71" fmla="*/ 2994212 h 4921623"/>
                <a:gd name="connsiteX72" fmla="*/ 1801943 w 3317228"/>
                <a:gd name="connsiteY72" fmla="*/ 3065929 h 4921623"/>
                <a:gd name="connsiteX73" fmla="*/ 1775049 w 3317228"/>
                <a:gd name="connsiteY73" fmla="*/ 3137647 h 4921623"/>
                <a:gd name="connsiteX74" fmla="*/ 1757119 w 3317228"/>
                <a:gd name="connsiteY74" fmla="*/ 3227294 h 4921623"/>
                <a:gd name="connsiteX75" fmla="*/ 1721261 w 3317228"/>
                <a:gd name="connsiteY75" fmla="*/ 3325906 h 4921623"/>
                <a:gd name="connsiteX76" fmla="*/ 1703331 w 3317228"/>
                <a:gd name="connsiteY76" fmla="*/ 3424517 h 4921623"/>
                <a:gd name="connsiteX77" fmla="*/ 1685402 w 3317228"/>
                <a:gd name="connsiteY77" fmla="*/ 3460376 h 4921623"/>
                <a:gd name="connsiteX78" fmla="*/ 1667472 w 3317228"/>
                <a:gd name="connsiteY78" fmla="*/ 3550023 h 4921623"/>
                <a:gd name="connsiteX79" fmla="*/ 1649543 w 3317228"/>
                <a:gd name="connsiteY79" fmla="*/ 3576917 h 4921623"/>
                <a:gd name="connsiteX80" fmla="*/ 1640578 w 3317228"/>
                <a:gd name="connsiteY80" fmla="*/ 3648635 h 4921623"/>
                <a:gd name="connsiteX81" fmla="*/ 1622649 w 3317228"/>
                <a:gd name="connsiteY81" fmla="*/ 3684494 h 4921623"/>
                <a:gd name="connsiteX82" fmla="*/ 1613684 w 3317228"/>
                <a:gd name="connsiteY82" fmla="*/ 3738282 h 4921623"/>
                <a:gd name="connsiteX83" fmla="*/ 1577825 w 3317228"/>
                <a:gd name="connsiteY83" fmla="*/ 3810000 h 4921623"/>
                <a:gd name="connsiteX84" fmla="*/ 1559896 w 3317228"/>
                <a:gd name="connsiteY84" fmla="*/ 3881717 h 4921623"/>
                <a:gd name="connsiteX85" fmla="*/ 1541966 w 3317228"/>
                <a:gd name="connsiteY85" fmla="*/ 3962400 h 4921623"/>
                <a:gd name="connsiteX86" fmla="*/ 1524037 w 3317228"/>
                <a:gd name="connsiteY86" fmla="*/ 4007223 h 4921623"/>
                <a:gd name="connsiteX87" fmla="*/ 1506108 w 3317228"/>
                <a:gd name="connsiteY87" fmla="*/ 4043082 h 4921623"/>
                <a:gd name="connsiteX88" fmla="*/ 1488178 w 3317228"/>
                <a:gd name="connsiteY88" fmla="*/ 4114800 h 4921623"/>
                <a:gd name="connsiteX89" fmla="*/ 1470249 w 3317228"/>
                <a:gd name="connsiteY89" fmla="*/ 4141694 h 4921623"/>
                <a:gd name="connsiteX90" fmla="*/ 1425425 w 3317228"/>
                <a:gd name="connsiteY90" fmla="*/ 4249270 h 4921623"/>
                <a:gd name="connsiteX91" fmla="*/ 1407496 w 3317228"/>
                <a:gd name="connsiteY91" fmla="*/ 4267200 h 4921623"/>
                <a:gd name="connsiteX92" fmla="*/ 1353708 w 3317228"/>
                <a:gd name="connsiteY92" fmla="*/ 4374776 h 4921623"/>
                <a:gd name="connsiteX93" fmla="*/ 1317849 w 3317228"/>
                <a:gd name="connsiteY93" fmla="*/ 4446494 h 4921623"/>
                <a:gd name="connsiteX94" fmla="*/ 1299919 w 3317228"/>
                <a:gd name="connsiteY94" fmla="*/ 4464423 h 4921623"/>
                <a:gd name="connsiteX95" fmla="*/ 1264061 w 3317228"/>
                <a:gd name="connsiteY95" fmla="*/ 4509247 h 4921623"/>
                <a:gd name="connsiteX96" fmla="*/ 1255096 w 3317228"/>
                <a:gd name="connsiteY96" fmla="*/ 4536141 h 4921623"/>
                <a:gd name="connsiteX97" fmla="*/ 1174413 w 3317228"/>
                <a:gd name="connsiteY97" fmla="*/ 4634753 h 4921623"/>
                <a:gd name="connsiteX98" fmla="*/ 1111661 w 3317228"/>
                <a:gd name="connsiteY98" fmla="*/ 4679576 h 4921623"/>
                <a:gd name="connsiteX99" fmla="*/ 1084766 w 3317228"/>
                <a:gd name="connsiteY99" fmla="*/ 4706470 h 4921623"/>
                <a:gd name="connsiteX100" fmla="*/ 1030978 w 3317228"/>
                <a:gd name="connsiteY100" fmla="*/ 4733364 h 4921623"/>
                <a:gd name="connsiteX101" fmla="*/ 977190 w 3317228"/>
                <a:gd name="connsiteY101" fmla="*/ 4778188 h 4921623"/>
                <a:gd name="connsiteX102" fmla="*/ 932366 w 3317228"/>
                <a:gd name="connsiteY102" fmla="*/ 4787153 h 4921623"/>
                <a:gd name="connsiteX103" fmla="*/ 869613 w 3317228"/>
                <a:gd name="connsiteY103" fmla="*/ 4823012 h 4921623"/>
                <a:gd name="connsiteX104" fmla="*/ 753072 w 3317228"/>
                <a:gd name="connsiteY104" fmla="*/ 4858870 h 4921623"/>
                <a:gd name="connsiteX105" fmla="*/ 735143 w 3317228"/>
                <a:gd name="connsiteY105" fmla="*/ 4876800 h 4921623"/>
                <a:gd name="connsiteX106" fmla="*/ 502061 w 3317228"/>
                <a:gd name="connsiteY106" fmla="*/ 4921623 h 4921623"/>
                <a:gd name="connsiteX107" fmla="*/ 197261 w 3317228"/>
                <a:gd name="connsiteY107" fmla="*/ 4903694 h 4921623"/>
                <a:gd name="connsiteX108" fmla="*/ 134508 w 3317228"/>
                <a:gd name="connsiteY108" fmla="*/ 4867835 h 4921623"/>
                <a:gd name="connsiteX109" fmla="*/ 80719 w 3317228"/>
                <a:gd name="connsiteY109" fmla="*/ 4849906 h 4921623"/>
                <a:gd name="connsiteX110" fmla="*/ 35896 w 3317228"/>
                <a:gd name="connsiteY110" fmla="*/ 4831976 h 4921623"/>
                <a:gd name="connsiteX111" fmla="*/ 37 w 3317228"/>
                <a:gd name="connsiteY111" fmla="*/ 4778188 h 4921623"/>
                <a:gd name="connsiteX112" fmla="*/ 9002 w 3317228"/>
                <a:gd name="connsiteY112" fmla="*/ 4607859 h 4921623"/>
                <a:gd name="connsiteX113" fmla="*/ 17966 w 3317228"/>
                <a:gd name="connsiteY113" fmla="*/ 4580964 h 4921623"/>
                <a:gd name="connsiteX114" fmla="*/ 44861 w 3317228"/>
                <a:gd name="connsiteY114" fmla="*/ 4563035 h 4921623"/>
                <a:gd name="connsiteX115" fmla="*/ 71755 w 3317228"/>
                <a:gd name="connsiteY115" fmla="*/ 4518212 h 4921623"/>
                <a:gd name="connsiteX116" fmla="*/ 89684 w 3317228"/>
                <a:gd name="connsiteY116" fmla="*/ 4482353 h 4921623"/>
                <a:gd name="connsiteX117" fmla="*/ 116578 w 3317228"/>
                <a:gd name="connsiteY117" fmla="*/ 4464423 h 4921623"/>
                <a:gd name="connsiteX118" fmla="*/ 161402 w 3317228"/>
                <a:gd name="connsiteY118" fmla="*/ 4419600 h 4921623"/>
                <a:gd name="connsiteX119" fmla="*/ 188296 w 3317228"/>
                <a:gd name="connsiteY119" fmla="*/ 4401670 h 4921623"/>
                <a:gd name="connsiteX120" fmla="*/ 224155 w 3317228"/>
                <a:gd name="connsiteY120" fmla="*/ 4383741 h 4921623"/>
                <a:gd name="connsiteX121" fmla="*/ 260013 w 3317228"/>
                <a:gd name="connsiteY121" fmla="*/ 4356847 h 4921623"/>
                <a:gd name="connsiteX122" fmla="*/ 286908 w 3317228"/>
                <a:gd name="connsiteY122" fmla="*/ 4347882 h 4921623"/>
                <a:gd name="connsiteX123" fmla="*/ 313802 w 3317228"/>
                <a:gd name="connsiteY123" fmla="*/ 4329953 h 4921623"/>
                <a:gd name="connsiteX124" fmla="*/ 349661 w 3317228"/>
                <a:gd name="connsiteY124" fmla="*/ 4312023 h 4921623"/>
                <a:gd name="connsiteX125" fmla="*/ 394484 w 3317228"/>
                <a:gd name="connsiteY125" fmla="*/ 4294094 h 4921623"/>
                <a:gd name="connsiteX126" fmla="*/ 439308 w 3317228"/>
                <a:gd name="connsiteY126" fmla="*/ 4267200 h 4921623"/>
                <a:gd name="connsiteX127" fmla="*/ 457237 w 3317228"/>
                <a:gd name="connsiteY127" fmla="*/ 4249270 h 4921623"/>
                <a:gd name="connsiteX128" fmla="*/ 484131 w 3317228"/>
                <a:gd name="connsiteY128" fmla="*/ 4240306 h 4921623"/>
                <a:gd name="connsiteX129" fmla="*/ 537919 w 3317228"/>
                <a:gd name="connsiteY129" fmla="*/ 4204447 h 4921623"/>
                <a:gd name="connsiteX130" fmla="*/ 564813 w 3317228"/>
                <a:gd name="connsiteY130" fmla="*/ 4186517 h 4921623"/>
                <a:gd name="connsiteX131" fmla="*/ 600672 w 3317228"/>
                <a:gd name="connsiteY131" fmla="*/ 4168588 h 4921623"/>
                <a:gd name="connsiteX132" fmla="*/ 645496 w 3317228"/>
                <a:gd name="connsiteY132" fmla="*/ 4141694 h 4921623"/>
                <a:gd name="connsiteX133" fmla="*/ 690319 w 3317228"/>
                <a:gd name="connsiteY133" fmla="*/ 4114800 h 4921623"/>
                <a:gd name="connsiteX134" fmla="*/ 735143 w 3317228"/>
                <a:gd name="connsiteY134" fmla="*/ 4061012 h 4921623"/>
                <a:gd name="connsiteX135" fmla="*/ 762037 w 3317228"/>
                <a:gd name="connsiteY135" fmla="*/ 4043082 h 4921623"/>
                <a:gd name="connsiteX136" fmla="*/ 788931 w 3317228"/>
                <a:gd name="connsiteY136" fmla="*/ 4016188 h 4921623"/>
                <a:gd name="connsiteX137" fmla="*/ 815825 w 3317228"/>
                <a:gd name="connsiteY137" fmla="*/ 3998259 h 4921623"/>
                <a:gd name="connsiteX138" fmla="*/ 878578 w 3317228"/>
                <a:gd name="connsiteY138" fmla="*/ 3917576 h 4921623"/>
                <a:gd name="connsiteX139" fmla="*/ 923402 w 3317228"/>
                <a:gd name="connsiteY139" fmla="*/ 3801035 h 4921623"/>
                <a:gd name="connsiteX140" fmla="*/ 941331 w 3317228"/>
                <a:gd name="connsiteY140" fmla="*/ 3747247 h 4921623"/>
                <a:gd name="connsiteX141" fmla="*/ 950296 w 3317228"/>
                <a:gd name="connsiteY141" fmla="*/ 3720353 h 4921623"/>
                <a:gd name="connsiteX142" fmla="*/ 959261 w 3317228"/>
                <a:gd name="connsiteY142" fmla="*/ 3612776 h 4921623"/>
                <a:gd name="connsiteX143" fmla="*/ 968225 w 3317228"/>
                <a:gd name="connsiteY143" fmla="*/ 3576917 h 4921623"/>
                <a:gd name="connsiteX144" fmla="*/ 977190 w 3317228"/>
                <a:gd name="connsiteY144" fmla="*/ 3514164 h 4921623"/>
                <a:gd name="connsiteX145" fmla="*/ 995119 w 3317228"/>
                <a:gd name="connsiteY145" fmla="*/ 3460376 h 4921623"/>
                <a:gd name="connsiteX146" fmla="*/ 1039943 w 3317228"/>
                <a:gd name="connsiteY146" fmla="*/ 3343835 h 4921623"/>
                <a:gd name="connsiteX147" fmla="*/ 1057872 w 3317228"/>
                <a:gd name="connsiteY147" fmla="*/ 3236259 h 4921623"/>
                <a:gd name="connsiteX148" fmla="*/ 1075802 w 3317228"/>
                <a:gd name="connsiteY148" fmla="*/ 3209364 h 4921623"/>
                <a:gd name="connsiteX149" fmla="*/ 1102696 w 3317228"/>
                <a:gd name="connsiteY149" fmla="*/ 3146612 h 4921623"/>
                <a:gd name="connsiteX150" fmla="*/ 1111661 w 3317228"/>
                <a:gd name="connsiteY150" fmla="*/ 3119717 h 4921623"/>
                <a:gd name="connsiteX151" fmla="*/ 1138555 w 3317228"/>
                <a:gd name="connsiteY151" fmla="*/ 3092823 h 4921623"/>
                <a:gd name="connsiteX152" fmla="*/ 1147519 w 3317228"/>
                <a:gd name="connsiteY152" fmla="*/ 3065929 h 4921623"/>
                <a:gd name="connsiteX153" fmla="*/ 1165449 w 3317228"/>
                <a:gd name="connsiteY153" fmla="*/ 3048000 h 4921623"/>
                <a:gd name="connsiteX154" fmla="*/ 1183378 w 3317228"/>
                <a:gd name="connsiteY154" fmla="*/ 3021106 h 4921623"/>
                <a:gd name="connsiteX155" fmla="*/ 1201308 w 3317228"/>
                <a:gd name="connsiteY155" fmla="*/ 3003176 h 4921623"/>
                <a:gd name="connsiteX156" fmla="*/ 1228202 w 3317228"/>
                <a:gd name="connsiteY156" fmla="*/ 2958353 h 4921623"/>
                <a:gd name="connsiteX157" fmla="*/ 1237166 w 3317228"/>
                <a:gd name="connsiteY157" fmla="*/ 2931459 h 4921623"/>
                <a:gd name="connsiteX158" fmla="*/ 1290955 w 3317228"/>
                <a:gd name="connsiteY158" fmla="*/ 2877670 h 4921623"/>
                <a:gd name="connsiteX159" fmla="*/ 1326813 w 3317228"/>
                <a:gd name="connsiteY159" fmla="*/ 2823882 h 4921623"/>
                <a:gd name="connsiteX160" fmla="*/ 1335778 w 3317228"/>
                <a:gd name="connsiteY160" fmla="*/ 2788023 h 4921623"/>
                <a:gd name="connsiteX161" fmla="*/ 1353708 w 3317228"/>
                <a:gd name="connsiteY161" fmla="*/ 2734235 h 4921623"/>
                <a:gd name="connsiteX162" fmla="*/ 1371637 w 3317228"/>
                <a:gd name="connsiteY162" fmla="*/ 2671482 h 4921623"/>
                <a:gd name="connsiteX163" fmla="*/ 1389566 w 3317228"/>
                <a:gd name="connsiteY163" fmla="*/ 2537012 h 4921623"/>
                <a:gd name="connsiteX164" fmla="*/ 1416461 w 3317228"/>
                <a:gd name="connsiteY164" fmla="*/ 2151529 h 4921623"/>
                <a:gd name="connsiteX165" fmla="*/ 1425425 w 3317228"/>
                <a:gd name="connsiteY165" fmla="*/ 2106706 h 4921623"/>
                <a:gd name="connsiteX166" fmla="*/ 1452319 w 3317228"/>
                <a:gd name="connsiteY166" fmla="*/ 2043953 h 4921623"/>
                <a:gd name="connsiteX167" fmla="*/ 1470249 w 3317228"/>
                <a:gd name="connsiteY167" fmla="*/ 1936376 h 4921623"/>
                <a:gd name="connsiteX168" fmla="*/ 1497143 w 3317228"/>
                <a:gd name="connsiteY168" fmla="*/ 1900517 h 4921623"/>
                <a:gd name="connsiteX169" fmla="*/ 1533002 w 3317228"/>
                <a:gd name="connsiteY169" fmla="*/ 1828800 h 4921623"/>
                <a:gd name="connsiteX170" fmla="*/ 1541966 w 3317228"/>
                <a:gd name="connsiteY170" fmla="*/ 1801906 h 4921623"/>
                <a:gd name="connsiteX171" fmla="*/ 1595755 w 3317228"/>
                <a:gd name="connsiteY171" fmla="*/ 1721223 h 4921623"/>
                <a:gd name="connsiteX172" fmla="*/ 1613684 w 3317228"/>
                <a:gd name="connsiteY172" fmla="*/ 1694329 h 4921623"/>
                <a:gd name="connsiteX173" fmla="*/ 1631613 w 3317228"/>
                <a:gd name="connsiteY173" fmla="*/ 1658470 h 4921623"/>
                <a:gd name="connsiteX174" fmla="*/ 1676437 w 3317228"/>
                <a:gd name="connsiteY174" fmla="*/ 1586753 h 4921623"/>
                <a:gd name="connsiteX175" fmla="*/ 1694366 w 3317228"/>
                <a:gd name="connsiteY175" fmla="*/ 1541929 h 4921623"/>
                <a:gd name="connsiteX176" fmla="*/ 1739190 w 3317228"/>
                <a:gd name="connsiteY176" fmla="*/ 1479176 h 4921623"/>
                <a:gd name="connsiteX177" fmla="*/ 1748155 w 3317228"/>
                <a:gd name="connsiteY177" fmla="*/ 1434353 h 4921623"/>
                <a:gd name="connsiteX178" fmla="*/ 1775049 w 3317228"/>
                <a:gd name="connsiteY178" fmla="*/ 1416423 h 4921623"/>
                <a:gd name="connsiteX179" fmla="*/ 1810908 w 3317228"/>
                <a:gd name="connsiteY179" fmla="*/ 1353670 h 4921623"/>
                <a:gd name="connsiteX180" fmla="*/ 1837802 w 3317228"/>
                <a:gd name="connsiteY180" fmla="*/ 1299882 h 4921623"/>
                <a:gd name="connsiteX181" fmla="*/ 1873661 w 3317228"/>
                <a:gd name="connsiteY181" fmla="*/ 1228164 h 4921623"/>
                <a:gd name="connsiteX182" fmla="*/ 1909519 w 3317228"/>
                <a:gd name="connsiteY182" fmla="*/ 1174376 h 4921623"/>
                <a:gd name="connsiteX183" fmla="*/ 1918484 w 3317228"/>
                <a:gd name="connsiteY183" fmla="*/ 1147482 h 4921623"/>
                <a:gd name="connsiteX184" fmla="*/ 1963308 w 3317228"/>
                <a:gd name="connsiteY184" fmla="*/ 1084729 h 4921623"/>
                <a:gd name="connsiteX185" fmla="*/ 1990202 w 3317228"/>
                <a:gd name="connsiteY185" fmla="*/ 1039906 h 4921623"/>
                <a:gd name="connsiteX186" fmla="*/ 1999166 w 3317228"/>
                <a:gd name="connsiteY186" fmla="*/ 1013012 h 4921623"/>
                <a:gd name="connsiteX187" fmla="*/ 2052955 w 3317228"/>
                <a:gd name="connsiteY187" fmla="*/ 932329 h 4921623"/>
                <a:gd name="connsiteX188" fmla="*/ 2079849 w 3317228"/>
                <a:gd name="connsiteY188" fmla="*/ 914400 h 4921623"/>
                <a:gd name="connsiteX189" fmla="*/ 2133637 w 3317228"/>
                <a:gd name="connsiteY189" fmla="*/ 860612 h 4921623"/>
                <a:gd name="connsiteX190" fmla="*/ 2232249 w 3317228"/>
                <a:gd name="connsiteY190" fmla="*/ 788894 h 4921623"/>
                <a:gd name="connsiteX191" fmla="*/ 2268108 w 3317228"/>
                <a:gd name="connsiteY191" fmla="*/ 753035 h 4921623"/>
                <a:gd name="connsiteX192" fmla="*/ 2303966 w 3317228"/>
                <a:gd name="connsiteY192" fmla="*/ 726141 h 4921623"/>
                <a:gd name="connsiteX193" fmla="*/ 2321896 w 3317228"/>
                <a:gd name="connsiteY193" fmla="*/ 699247 h 4921623"/>
                <a:gd name="connsiteX194" fmla="*/ 2366719 w 3317228"/>
                <a:gd name="connsiteY194" fmla="*/ 663388 h 4921623"/>
                <a:gd name="connsiteX195" fmla="*/ 2393613 w 3317228"/>
                <a:gd name="connsiteY195" fmla="*/ 627529 h 4921623"/>
                <a:gd name="connsiteX196" fmla="*/ 2429472 w 3317228"/>
                <a:gd name="connsiteY196" fmla="*/ 591670 h 4921623"/>
                <a:gd name="connsiteX197" fmla="*/ 2501190 w 3317228"/>
                <a:gd name="connsiteY197" fmla="*/ 484094 h 4921623"/>
                <a:gd name="connsiteX198" fmla="*/ 2519119 w 3317228"/>
                <a:gd name="connsiteY198" fmla="*/ 457200 h 4921623"/>
                <a:gd name="connsiteX199" fmla="*/ 2528084 w 3317228"/>
                <a:gd name="connsiteY199" fmla="*/ 430306 h 4921623"/>
                <a:gd name="connsiteX200" fmla="*/ 2563943 w 3317228"/>
                <a:gd name="connsiteY200" fmla="*/ 394447 h 4921623"/>
                <a:gd name="connsiteX201" fmla="*/ 2599802 w 3317228"/>
                <a:gd name="connsiteY201" fmla="*/ 349623 h 4921623"/>
                <a:gd name="connsiteX202" fmla="*/ 2626696 w 3317228"/>
                <a:gd name="connsiteY202" fmla="*/ 340659 h 4921623"/>
                <a:gd name="connsiteX203" fmla="*/ 2653590 w 3317228"/>
                <a:gd name="connsiteY203" fmla="*/ 322729 h 4921623"/>
                <a:gd name="connsiteX204" fmla="*/ 2680484 w 3317228"/>
                <a:gd name="connsiteY204" fmla="*/ 313764 h 4921623"/>
                <a:gd name="connsiteX205" fmla="*/ 2743237 w 3317228"/>
                <a:gd name="connsiteY205" fmla="*/ 242047 h 4921623"/>
                <a:gd name="connsiteX206" fmla="*/ 2761166 w 3317228"/>
                <a:gd name="connsiteY206" fmla="*/ 224117 h 4921623"/>
                <a:gd name="connsiteX207" fmla="*/ 2761166 w 3317228"/>
                <a:gd name="connsiteY207" fmla="*/ 188259 h 492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3317228" h="4921623">
                  <a:moveTo>
                    <a:pt x="2698413" y="242047"/>
                  </a:moveTo>
                  <a:cubicBezTo>
                    <a:pt x="2722319" y="218141"/>
                    <a:pt x="2751377" y="198459"/>
                    <a:pt x="2770131" y="170329"/>
                  </a:cubicBezTo>
                  <a:cubicBezTo>
                    <a:pt x="2776108" y="161364"/>
                    <a:pt x="2780442" y="151054"/>
                    <a:pt x="2788061" y="143435"/>
                  </a:cubicBezTo>
                  <a:cubicBezTo>
                    <a:pt x="2795680" y="135817"/>
                    <a:pt x="2805318" y="130324"/>
                    <a:pt x="2814955" y="125506"/>
                  </a:cubicBezTo>
                  <a:cubicBezTo>
                    <a:pt x="2823407" y="121280"/>
                    <a:pt x="2833001" y="119859"/>
                    <a:pt x="2841849" y="116541"/>
                  </a:cubicBezTo>
                  <a:cubicBezTo>
                    <a:pt x="2856916" y="110891"/>
                    <a:pt x="2870992" y="102230"/>
                    <a:pt x="2886672" y="98612"/>
                  </a:cubicBezTo>
                  <a:cubicBezTo>
                    <a:pt x="2910147" y="93195"/>
                    <a:pt x="2934540" y="93054"/>
                    <a:pt x="2958390" y="89647"/>
                  </a:cubicBezTo>
                  <a:cubicBezTo>
                    <a:pt x="2976384" y="87076"/>
                    <a:pt x="2994213" y="83446"/>
                    <a:pt x="3012178" y="80682"/>
                  </a:cubicBezTo>
                  <a:cubicBezTo>
                    <a:pt x="3067185" y="72219"/>
                    <a:pt x="3066060" y="75533"/>
                    <a:pt x="3110790" y="62753"/>
                  </a:cubicBezTo>
                  <a:cubicBezTo>
                    <a:pt x="3163361" y="47733"/>
                    <a:pt x="3112199" y="62049"/>
                    <a:pt x="3164578" y="35859"/>
                  </a:cubicBezTo>
                  <a:cubicBezTo>
                    <a:pt x="3173030" y="31633"/>
                    <a:pt x="3183020" y="31120"/>
                    <a:pt x="3191472" y="26894"/>
                  </a:cubicBezTo>
                  <a:cubicBezTo>
                    <a:pt x="3253378" y="-4060"/>
                    <a:pt x="3179599" y="18655"/>
                    <a:pt x="3254225" y="0"/>
                  </a:cubicBezTo>
                  <a:cubicBezTo>
                    <a:pt x="3272154" y="2988"/>
                    <a:pt x="3294212" y="-2865"/>
                    <a:pt x="3308013" y="8964"/>
                  </a:cubicBezTo>
                  <a:cubicBezTo>
                    <a:pt x="3319582" y="18880"/>
                    <a:pt x="3316978" y="38551"/>
                    <a:pt x="3316978" y="53788"/>
                  </a:cubicBezTo>
                  <a:cubicBezTo>
                    <a:pt x="3316978" y="92750"/>
                    <a:pt x="3312565" y="131634"/>
                    <a:pt x="3308013" y="170329"/>
                  </a:cubicBezTo>
                  <a:cubicBezTo>
                    <a:pt x="3306573" y="182565"/>
                    <a:pt x="3306746" y="196567"/>
                    <a:pt x="3299049" y="206188"/>
                  </a:cubicBezTo>
                  <a:cubicBezTo>
                    <a:pt x="3293146" y="213567"/>
                    <a:pt x="3281120" y="212165"/>
                    <a:pt x="3272155" y="215153"/>
                  </a:cubicBezTo>
                  <a:cubicBezTo>
                    <a:pt x="3231648" y="255658"/>
                    <a:pt x="3282844" y="209810"/>
                    <a:pt x="3200437" y="251012"/>
                  </a:cubicBezTo>
                  <a:cubicBezTo>
                    <a:pt x="3188484" y="256988"/>
                    <a:pt x="3176861" y="263677"/>
                    <a:pt x="3164578" y="268941"/>
                  </a:cubicBezTo>
                  <a:cubicBezTo>
                    <a:pt x="3155892" y="272663"/>
                    <a:pt x="3145944" y="273317"/>
                    <a:pt x="3137684" y="277906"/>
                  </a:cubicBezTo>
                  <a:cubicBezTo>
                    <a:pt x="3045208" y="329281"/>
                    <a:pt x="3117856" y="302443"/>
                    <a:pt x="3057002" y="322729"/>
                  </a:cubicBezTo>
                  <a:cubicBezTo>
                    <a:pt x="3048037" y="331694"/>
                    <a:pt x="3040657" y="342591"/>
                    <a:pt x="3030108" y="349623"/>
                  </a:cubicBezTo>
                  <a:cubicBezTo>
                    <a:pt x="3022245" y="354865"/>
                    <a:pt x="3010592" y="352685"/>
                    <a:pt x="3003213" y="358588"/>
                  </a:cubicBezTo>
                  <a:cubicBezTo>
                    <a:pt x="2994800" y="365319"/>
                    <a:pt x="2993697" y="378751"/>
                    <a:pt x="2985284" y="385482"/>
                  </a:cubicBezTo>
                  <a:cubicBezTo>
                    <a:pt x="2977905" y="391385"/>
                    <a:pt x="2966842" y="390221"/>
                    <a:pt x="2958390" y="394447"/>
                  </a:cubicBezTo>
                  <a:cubicBezTo>
                    <a:pt x="2948753" y="399265"/>
                    <a:pt x="2939604" y="405281"/>
                    <a:pt x="2931496" y="412376"/>
                  </a:cubicBezTo>
                  <a:cubicBezTo>
                    <a:pt x="2915594" y="426290"/>
                    <a:pt x="2886672" y="457200"/>
                    <a:pt x="2886672" y="457200"/>
                  </a:cubicBezTo>
                  <a:cubicBezTo>
                    <a:pt x="2883684" y="466165"/>
                    <a:pt x="2882950" y="476232"/>
                    <a:pt x="2877708" y="484094"/>
                  </a:cubicBezTo>
                  <a:cubicBezTo>
                    <a:pt x="2846765" y="530509"/>
                    <a:pt x="2838829" y="493158"/>
                    <a:pt x="2814955" y="564776"/>
                  </a:cubicBezTo>
                  <a:cubicBezTo>
                    <a:pt x="2784836" y="655129"/>
                    <a:pt x="2830783" y="515001"/>
                    <a:pt x="2797025" y="627529"/>
                  </a:cubicBezTo>
                  <a:cubicBezTo>
                    <a:pt x="2791594" y="645631"/>
                    <a:pt x="2785072" y="663388"/>
                    <a:pt x="2779096" y="681317"/>
                  </a:cubicBezTo>
                  <a:cubicBezTo>
                    <a:pt x="2776108" y="690282"/>
                    <a:pt x="2771984" y="698946"/>
                    <a:pt x="2770131" y="708212"/>
                  </a:cubicBezTo>
                  <a:cubicBezTo>
                    <a:pt x="2759313" y="762301"/>
                    <a:pt x="2765984" y="738580"/>
                    <a:pt x="2752202" y="779929"/>
                  </a:cubicBezTo>
                  <a:cubicBezTo>
                    <a:pt x="2733133" y="913405"/>
                    <a:pt x="2746677" y="804211"/>
                    <a:pt x="2734272" y="1039906"/>
                  </a:cubicBezTo>
                  <a:cubicBezTo>
                    <a:pt x="2724414" y="1227208"/>
                    <a:pt x="2735588" y="1271553"/>
                    <a:pt x="2707378" y="1398494"/>
                  </a:cubicBezTo>
                  <a:cubicBezTo>
                    <a:pt x="2704705" y="1410521"/>
                    <a:pt x="2702739" y="1422817"/>
                    <a:pt x="2698413" y="1434353"/>
                  </a:cubicBezTo>
                  <a:cubicBezTo>
                    <a:pt x="2674839" y="1497219"/>
                    <a:pt x="2688564" y="1445089"/>
                    <a:pt x="2662555" y="1497106"/>
                  </a:cubicBezTo>
                  <a:cubicBezTo>
                    <a:pt x="2658329" y="1505558"/>
                    <a:pt x="2656186" y="1514914"/>
                    <a:pt x="2653590" y="1524000"/>
                  </a:cubicBezTo>
                  <a:cubicBezTo>
                    <a:pt x="2650205" y="1535847"/>
                    <a:pt x="2650135" y="1548839"/>
                    <a:pt x="2644625" y="1559859"/>
                  </a:cubicBezTo>
                  <a:cubicBezTo>
                    <a:pt x="2637943" y="1573223"/>
                    <a:pt x="2626696" y="1583764"/>
                    <a:pt x="2617731" y="1595717"/>
                  </a:cubicBezTo>
                  <a:cubicBezTo>
                    <a:pt x="2601976" y="1642982"/>
                    <a:pt x="2619179" y="1604737"/>
                    <a:pt x="2581872" y="1649506"/>
                  </a:cubicBezTo>
                  <a:cubicBezTo>
                    <a:pt x="2562019" y="1673329"/>
                    <a:pt x="2561953" y="1684364"/>
                    <a:pt x="2546013" y="1712259"/>
                  </a:cubicBezTo>
                  <a:cubicBezTo>
                    <a:pt x="2540668" y="1721614"/>
                    <a:pt x="2535702" y="1731535"/>
                    <a:pt x="2528084" y="1739153"/>
                  </a:cubicBezTo>
                  <a:cubicBezTo>
                    <a:pt x="2520466" y="1746771"/>
                    <a:pt x="2510155" y="1751106"/>
                    <a:pt x="2501190" y="1757082"/>
                  </a:cubicBezTo>
                  <a:cubicBezTo>
                    <a:pt x="2495214" y="1769035"/>
                    <a:pt x="2491279" y="1782250"/>
                    <a:pt x="2483261" y="1792941"/>
                  </a:cubicBezTo>
                  <a:cubicBezTo>
                    <a:pt x="2473119" y="1806464"/>
                    <a:pt x="2454962" y="1813681"/>
                    <a:pt x="2447402" y="1828800"/>
                  </a:cubicBezTo>
                  <a:cubicBezTo>
                    <a:pt x="2423802" y="1875998"/>
                    <a:pt x="2438922" y="1855209"/>
                    <a:pt x="2402578" y="1891553"/>
                  </a:cubicBezTo>
                  <a:cubicBezTo>
                    <a:pt x="2399590" y="1900518"/>
                    <a:pt x="2398301" y="1910242"/>
                    <a:pt x="2393613" y="1918447"/>
                  </a:cubicBezTo>
                  <a:cubicBezTo>
                    <a:pt x="2378279" y="1945282"/>
                    <a:pt x="2361021" y="1960004"/>
                    <a:pt x="2339825" y="1981200"/>
                  </a:cubicBezTo>
                  <a:cubicBezTo>
                    <a:pt x="2318423" y="2045411"/>
                    <a:pt x="2349021" y="1971958"/>
                    <a:pt x="2303966" y="2026023"/>
                  </a:cubicBezTo>
                  <a:cubicBezTo>
                    <a:pt x="2295411" y="2036289"/>
                    <a:pt x="2292667" y="2050279"/>
                    <a:pt x="2286037" y="2061882"/>
                  </a:cubicBezTo>
                  <a:cubicBezTo>
                    <a:pt x="2258445" y="2110168"/>
                    <a:pt x="2279629" y="2069893"/>
                    <a:pt x="2250178" y="2106706"/>
                  </a:cubicBezTo>
                  <a:cubicBezTo>
                    <a:pt x="2243447" y="2115119"/>
                    <a:pt x="2239344" y="2125492"/>
                    <a:pt x="2232249" y="2133600"/>
                  </a:cubicBezTo>
                  <a:cubicBezTo>
                    <a:pt x="2218335" y="2149502"/>
                    <a:pt x="2187425" y="2178423"/>
                    <a:pt x="2187425" y="2178423"/>
                  </a:cubicBezTo>
                  <a:cubicBezTo>
                    <a:pt x="2166617" y="2240850"/>
                    <a:pt x="2193346" y="2174024"/>
                    <a:pt x="2160531" y="2223247"/>
                  </a:cubicBezTo>
                  <a:cubicBezTo>
                    <a:pt x="2153118" y="2234366"/>
                    <a:pt x="2150369" y="2248231"/>
                    <a:pt x="2142602" y="2259106"/>
                  </a:cubicBezTo>
                  <a:cubicBezTo>
                    <a:pt x="2135233" y="2269423"/>
                    <a:pt x="2123077" y="2275684"/>
                    <a:pt x="2115708" y="2286000"/>
                  </a:cubicBezTo>
                  <a:cubicBezTo>
                    <a:pt x="2107940" y="2296875"/>
                    <a:pt x="2104861" y="2310526"/>
                    <a:pt x="2097778" y="2321859"/>
                  </a:cubicBezTo>
                  <a:cubicBezTo>
                    <a:pt x="2065685" y="2373207"/>
                    <a:pt x="2078259" y="2340331"/>
                    <a:pt x="2052955" y="2384612"/>
                  </a:cubicBezTo>
                  <a:cubicBezTo>
                    <a:pt x="2046325" y="2396215"/>
                    <a:pt x="2041655" y="2408867"/>
                    <a:pt x="2035025" y="2420470"/>
                  </a:cubicBezTo>
                  <a:cubicBezTo>
                    <a:pt x="2029679" y="2429825"/>
                    <a:pt x="2021914" y="2437727"/>
                    <a:pt x="2017096" y="2447364"/>
                  </a:cubicBezTo>
                  <a:cubicBezTo>
                    <a:pt x="2009899" y="2461757"/>
                    <a:pt x="2004816" y="2477120"/>
                    <a:pt x="1999166" y="2492188"/>
                  </a:cubicBezTo>
                  <a:cubicBezTo>
                    <a:pt x="1995848" y="2501036"/>
                    <a:pt x="1994428" y="2510630"/>
                    <a:pt x="1990202" y="2519082"/>
                  </a:cubicBezTo>
                  <a:cubicBezTo>
                    <a:pt x="1950331" y="2598823"/>
                    <a:pt x="1995711" y="2477039"/>
                    <a:pt x="1954343" y="2590800"/>
                  </a:cubicBezTo>
                  <a:cubicBezTo>
                    <a:pt x="1947884" y="2608561"/>
                    <a:pt x="1943432" y="2627040"/>
                    <a:pt x="1936413" y="2644588"/>
                  </a:cubicBezTo>
                  <a:cubicBezTo>
                    <a:pt x="1930437" y="2659529"/>
                    <a:pt x="1924134" y="2674344"/>
                    <a:pt x="1918484" y="2689412"/>
                  </a:cubicBezTo>
                  <a:cubicBezTo>
                    <a:pt x="1915166" y="2698260"/>
                    <a:pt x="1913745" y="2707854"/>
                    <a:pt x="1909519" y="2716306"/>
                  </a:cubicBezTo>
                  <a:cubicBezTo>
                    <a:pt x="1904701" y="2725943"/>
                    <a:pt x="1895966" y="2733354"/>
                    <a:pt x="1891590" y="2743200"/>
                  </a:cubicBezTo>
                  <a:cubicBezTo>
                    <a:pt x="1853407" y="2829113"/>
                    <a:pt x="1890719" y="2764034"/>
                    <a:pt x="1864696" y="2850776"/>
                  </a:cubicBezTo>
                  <a:cubicBezTo>
                    <a:pt x="1860856" y="2863576"/>
                    <a:pt x="1852743" y="2874682"/>
                    <a:pt x="1846766" y="2886635"/>
                  </a:cubicBezTo>
                  <a:cubicBezTo>
                    <a:pt x="1840602" y="2917457"/>
                    <a:pt x="1837280" y="2937767"/>
                    <a:pt x="1828837" y="2967317"/>
                  </a:cubicBezTo>
                  <a:cubicBezTo>
                    <a:pt x="1826241" y="2976403"/>
                    <a:pt x="1822358" y="2985095"/>
                    <a:pt x="1819872" y="2994212"/>
                  </a:cubicBezTo>
                  <a:cubicBezTo>
                    <a:pt x="1813388" y="3017985"/>
                    <a:pt x="1811095" y="3043050"/>
                    <a:pt x="1801943" y="3065929"/>
                  </a:cubicBezTo>
                  <a:cubicBezTo>
                    <a:pt x="1798449" y="3074664"/>
                    <a:pt x="1778564" y="3121830"/>
                    <a:pt x="1775049" y="3137647"/>
                  </a:cubicBezTo>
                  <a:cubicBezTo>
                    <a:pt x="1761203" y="3199957"/>
                    <a:pt x="1772428" y="3176263"/>
                    <a:pt x="1757119" y="3227294"/>
                  </a:cubicBezTo>
                  <a:cubicBezTo>
                    <a:pt x="1743308" y="3273331"/>
                    <a:pt x="1738369" y="3283133"/>
                    <a:pt x="1721261" y="3325906"/>
                  </a:cubicBezTo>
                  <a:cubicBezTo>
                    <a:pt x="1717988" y="3348816"/>
                    <a:pt x="1713086" y="3398503"/>
                    <a:pt x="1703331" y="3424517"/>
                  </a:cubicBezTo>
                  <a:cubicBezTo>
                    <a:pt x="1698639" y="3437030"/>
                    <a:pt x="1691378" y="3448423"/>
                    <a:pt x="1685402" y="3460376"/>
                  </a:cubicBezTo>
                  <a:cubicBezTo>
                    <a:pt x="1683379" y="3472512"/>
                    <a:pt x="1674767" y="3533002"/>
                    <a:pt x="1667472" y="3550023"/>
                  </a:cubicBezTo>
                  <a:cubicBezTo>
                    <a:pt x="1663228" y="3559926"/>
                    <a:pt x="1655519" y="3567952"/>
                    <a:pt x="1649543" y="3576917"/>
                  </a:cubicBezTo>
                  <a:cubicBezTo>
                    <a:pt x="1646555" y="3600823"/>
                    <a:pt x="1646421" y="3625262"/>
                    <a:pt x="1640578" y="3648635"/>
                  </a:cubicBezTo>
                  <a:cubicBezTo>
                    <a:pt x="1637337" y="3661600"/>
                    <a:pt x="1626489" y="3671694"/>
                    <a:pt x="1622649" y="3684494"/>
                  </a:cubicBezTo>
                  <a:cubicBezTo>
                    <a:pt x="1617426" y="3701904"/>
                    <a:pt x="1617627" y="3720538"/>
                    <a:pt x="1613684" y="3738282"/>
                  </a:cubicBezTo>
                  <a:cubicBezTo>
                    <a:pt x="1606872" y="3768933"/>
                    <a:pt x="1595450" y="3780625"/>
                    <a:pt x="1577825" y="3810000"/>
                  </a:cubicBezTo>
                  <a:cubicBezTo>
                    <a:pt x="1571849" y="3833906"/>
                    <a:pt x="1565437" y="3857707"/>
                    <a:pt x="1559896" y="3881717"/>
                  </a:cubicBezTo>
                  <a:cubicBezTo>
                    <a:pt x="1554567" y="3904811"/>
                    <a:pt x="1549733" y="3939099"/>
                    <a:pt x="1541966" y="3962400"/>
                  </a:cubicBezTo>
                  <a:cubicBezTo>
                    <a:pt x="1536877" y="3977666"/>
                    <a:pt x="1530572" y="3992518"/>
                    <a:pt x="1524037" y="4007223"/>
                  </a:cubicBezTo>
                  <a:cubicBezTo>
                    <a:pt x="1518610" y="4019435"/>
                    <a:pt x="1510334" y="4030404"/>
                    <a:pt x="1506108" y="4043082"/>
                  </a:cubicBezTo>
                  <a:cubicBezTo>
                    <a:pt x="1498316" y="4066459"/>
                    <a:pt x="1501847" y="4094297"/>
                    <a:pt x="1488178" y="4114800"/>
                  </a:cubicBezTo>
                  <a:cubicBezTo>
                    <a:pt x="1482202" y="4123765"/>
                    <a:pt x="1474393" y="4131749"/>
                    <a:pt x="1470249" y="4141694"/>
                  </a:cubicBezTo>
                  <a:cubicBezTo>
                    <a:pt x="1443385" y="4206169"/>
                    <a:pt x="1457774" y="4208833"/>
                    <a:pt x="1425425" y="4249270"/>
                  </a:cubicBezTo>
                  <a:cubicBezTo>
                    <a:pt x="1420145" y="4255870"/>
                    <a:pt x="1413472" y="4261223"/>
                    <a:pt x="1407496" y="4267200"/>
                  </a:cubicBezTo>
                  <a:cubicBezTo>
                    <a:pt x="1362428" y="4402398"/>
                    <a:pt x="1423221" y="4235750"/>
                    <a:pt x="1353708" y="4374776"/>
                  </a:cubicBezTo>
                  <a:cubicBezTo>
                    <a:pt x="1341755" y="4398682"/>
                    <a:pt x="1336749" y="4427595"/>
                    <a:pt x="1317849" y="4446494"/>
                  </a:cubicBezTo>
                  <a:cubicBezTo>
                    <a:pt x="1311872" y="4452470"/>
                    <a:pt x="1305199" y="4457823"/>
                    <a:pt x="1299919" y="4464423"/>
                  </a:cubicBezTo>
                  <a:cubicBezTo>
                    <a:pt x="1254673" y="4520979"/>
                    <a:pt x="1307360" y="4465946"/>
                    <a:pt x="1264061" y="4509247"/>
                  </a:cubicBezTo>
                  <a:cubicBezTo>
                    <a:pt x="1261073" y="4518212"/>
                    <a:pt x="1259685" y="4527881"/>
                    <a:pt x="1255096" y="4536141"/>
                  </a:cubicBezTo>
                  <a:cubicBezTo>
                    <a:pt x="1238126" y="4566687"/>
                    <a:pt x="1204458" y="4614723"/>
                    <a:pt x="1174413" y="4634753"/>
                  </a:cubicBezTo>
                  <a:cubicBezTo>
                    <a:pt x="1153125" y="4648945"/>
                    <a:pt x="1131125" y="4662893"/>
                    <a:pt x="1111661" y="4679576"/>
                  </a:cubicBezTo>
                  <a:cubicBezTo>
                    <a:pt x="1102035" y="4687827"/>
                    <a:pt x="1094506" y="4698354"/>
                    <a:pt x="1084766" y="4706470"/>
                  </a:cubicBezTo>
                  <a:cubicBezTo>
                    <a:pt x="1061593" y="4725781"/>
                    <a:pt x="1057935" y="4724379"/>
                    <a:pt x="1030978" y="4733364"/>
                  </a:cubicBezTo>
                  <a:cubicBezTo>
                    <a:pt x="1017025" y="4747317"/>
                    <a:pt x="997161" y="4770699"/>
                    <a:pt x="977190" y="4778188"/>
                  </a:cubicBezTo>
                  <a:cubicBezTo>
                    <a:pt x="962923" y="4783538"/>
                    <a:pt x="947307" y="4784165"/>
                    <a:pt x="932366" y="4787153"/>
                  </a:cubicBezTo>
                  <a:cubicBezTo>
                    <a:pt x="909360" y="4802490"/>
                    <a:pt x="896494" y="4812673"/>
                    <a:pt x="869613" y="4823012"/>
                  </a:cubicBezTo>
                  <a:cubicBezTo>
                    <a:pt x="812428" y="4845007"/>
                    <a:pt x="801141" y="4846854"/>
                    <a:pt x="753072" y="4858870"/>
                  </a:cubicBezTo>
                  <a:cubicBezTo>
                    <a:pt x="747096" y="4864847"/>
                    <a:pt x="743239" y="4874371"/>
                    <a:pt x="735143" y="4876800"/>
                  </a:cubicBezTo>
                  <a:cubicBezTo>
                    <a:pt x="632428" y="4907615"/>
                    <a:pt x="592527" y="4910316"/>
                    <a:pt x="502061" y="4921623"/>
                  </a:cubicBezTo>
                  <a:cubicBezTo>
                    <a:pt x="400461" y="4915647"/>
                    <a:pt x="298477" y="4914348"/>
                    <a:pt x="197261" y="4903694"/>
                  </a:cubicBezTo>
                  <a:cubicBezTo>
                    <a:pt x="173823" y="4901227"/>
                    <a:pt x="154738" y="4876826"/>
                    <a:pt x="134508" y="4867835"/>
                  </a:cubicBezTo>
                  <a:cubicBezTo>
                    <a:pt x="117237" y="4860159"/>
                    <a:pt x="98481" y="4856365"/>
                    <a:pt x="80719" y="4849906"/>
                  </a:cubicBezTo>
                  <a:cubicBezTo>
                    <a:pt x="65596" y="4844407"/>
                    <a:pt x="50837" y="4837953"/>
                    <a:pt x="35896" y="4831976"/>
                  </a:cubicBezTo>
                  <a:cubicBezTo>
                    <a:pt x="23943" y="4814047"/>
                    <a:pt x="-1096" y="4799707"/>
                    <a:pt x="37" y="4778188"/>
                  </a:cubicBezTo>
                  <a:cubicBezTo>
                    <a:pt x="3025" y="4721412"/>
                    <a:pt x="3855" y="4664480"/>
                    <a:pt x="9002" y="4607859"/>
                  </a:cubicBezTo>
                  <a:cubicBezTo>
                    <a:pt x="9858" y="4598448"/>
                    <a:pt x="12063" y="4588343"/>
                    <a:pt x="17966" y="4580964"/>
                  </a:cubicBezTo>
                  <a:cubicBezTo>
                    <a:pt x="24697" y="4572551"/>
                    <a:pt x="35896" y="4569011"/>
                    <a:pt x="44861" y="4563035"/>
                  </a:cubicBezTo>
                  <a:cubicBezTo>
                    <a:pt x="65669" y="4500606"/>
                    <a:pt x="38940" y="4567435"/>
                    <a:pt x="71755" y="4518212"/>
                  </a:cubicBezTo>
                  <a:cubicBezTo>
                    <a:pt x="79168" y="4507093"/>
                    <a:pt x="81129" y="4492619"/>
                    <a:pt x="89684" y="4482353"/>
                  </a:cubicBezTo>
                  <a:cubicBezTo>
                    <a:pt x="96581" y="4474076"/>
                    <a:pt x="108469" y="4471518"/>
                    <a:pt x="116578" y="4464423"/>
                  </a:cubicBezTo>
                  <a:cubicBezTo>
                    <a:pt x="132480" y="4450509"/>
                    <a:pt x="143821" y="4431321"/>
                    <a:pt x="161402" y="4419600"/>
                  </a:cubicBezTo>
                  <a:cubicBezTo>
                    <a:pt x="170367" y="4413623"/>
                    <a:pt x="178941" y="4407016"/>
                    <a:pt x="188296" y="4401670"/>
                  </a:cubicBezTo>
                  <a:cubicBezTo>
                    <a:pt x="199899" y="4395040"/>
                    <a:pt x="212823" y="4390824"/>
                    <a:pt x="224155" y="4383741"/>
                  </a:cubicBezTo>
                  <a:cubicBezTo>
                    <a:pt x="236825" y="4375822"/>
                    <a:pt x="247041" y="4364260"/>
                    <a:pt x="260013" y="4356847"/>
                  </a:cubicBezTo>
                  <a:cubicBezTo>
                    <a:pt x="268218" y="4352159"/>
                    <a:pt x="278456" y="4352108"/>
                    <a:pt x="286908" y="4347882"/>
                  </a:cubicBezTo>
                  <a:cubicBezTo>
                    <a:pt x="296545" y="4343064"/>
                    <a:pt x="304447" y="4335298"/>
                    <a:pt x="313802" y="4329953"/>
                  </a:cubicBezTo>
                  <a:cubicBezTo>
                    <a:pt x="325405" y="4323323"/>
                    <a:pt x="337449" y="4317451"/>
                    <a:pt x="349661" y="4312023"/>
                  </a:cubicBezTo>
                  <a:cubicBezTo>
                    <a:pt x="364366" y="4305487"/>
                    <a:pt x="380091" y="4301290"/>
                    <a:pt x="394484" y="4294094"/>
                  </a:cubicBezTo>
                  <a:cubicBezTo>
                    <a:pt x="410069" y="4286302"/>
                    <a:pt x="425129" y="4277328"/>
                    <a:pt x="439308" y="4267200"/>
                  </a:cubicBezTo>
                  <a:cubicBezTo>
                    <a:pt x="446186" y="4262287"/>
                    <a:pt x="449989" y="4253619"/>
                    <a:pt x="457237" y="4249270"/>
                  </a:cubicBezTo>
                  <a:cubicBezTo>
                    <a:pt x="465340" y="4244408"/>
                    <a:pt x="475166" y="4243294"/>
                    <a:pt x="484131" y="4240306"/>
                  </a:cubicBezTo>
                  <a:lnTo>
                    <a:pt x="537919" y="4204447"/>
                  </a:lnTo>
                  <a:cubicBezTo>
                    <a:pt x="546884" y="4198470"/>
                    <a:pt x="555176" y="4191335"/>
                    <a:pt x="564813" y="4186517"/>
                  </a:cubicBezTo>
                  <a:cubicBezTo>
                    <a:pt x="576766" y="4180541"/>
                    <a:pt x="589553" y="4176001"/>
                    <a:pt x="600672" y="4168588"/>
                  </a:cubicBezTo>
                  <a:cubicBezTo>
                    <a:pt x="649897" y="4135773"/>
                    <a:pt x="583066" y="4162505"/>
                    <a:pt x="645496" y="4141694"/>
                  </a:cubicBezTo>
                  <a:cubicBezTo>
                    <a:pt x="690923" y="4096265"/>
                    <a:pt x="632134" y="4149710"/>
                    <a:pt x="690319" y="4114800"/>
                  </a:cubicBezTo>
                  <a:cubicBezTo>
                    <a:pt x="705387" y="4105759"/>
                    <a:pt x="726912" y="4069243"/>
                    <a:pt x="735143" y="4061012"/>
                  </a:cubicBezTo>
                  <a:cubicBezTo>
                    <a:pt x="742762" y="4053393"/>
                    <a:pt x="753760" y="4049980"/>
                    <a:pt x="762037" y="4043082"/>
                  </a:cubicBezTo>
                  <a:cubicBezTo>
                    <a:pt x="771776" y="4034966"/>
                    <a:pt x="779191" y="4024304"/>
                    <a:pt x="788931" y="4016188"/>
                  </a:cubicBezTo>
                  <a:cubicBezTo>
                    <a:pt x="797208" y="4009291"/>
                    <a:pt x="807548" y="4005156"/>
                    <a:pt x="815825" y="3998259"/>
                  </a:cubicBezTo>
                  <a:cubicBezTo>
                    <a:pt x="837244" y="3980410"/>
                    <a:pt x="870890" y="3940640"/>
                    <a:pt x="878578" y="3917576"/>
                  </a:cubicBezTo>
                  <a:cubicBezTo>
                    <a:pt x="922724" y="3785144"/>
                    <a:pt x="866162" y="3949862"/>
                    <a:pt x="923402" y="3801035"/>
                  </a:cubicBezTo>
                  <a:cubicBezTo>
                    <a:pt x="930186" y="3783396"/>
                    <a:pt x="935355" y="3765176"/>
                    <a:pt x="941331" y="3747247"/>
                  </a:cubicBezTo>
                  <a:lnTo>
                    <a:pt x="950296" y="3720353"/>
                  </a:lnTo>
                  <a:cubicBezTo>
                    <a:pt x="953284" y="3684494"/>
                    <a:pt x="954798" y="3648481"/>
                    <a:pt x="959261" y="3612776"/>
                  </a:cubicBezTo>
                  <a:cubicBezTo>
                    <a:pt x="960789" y="3600550"/>
                    <a:pt x="966021" y="3589039"/>
                    <a:pt x="968225" y="3576917"/>
                  </a:cubicBezTo>
                  <a:cubicBezTo>
                    <a:pt x="972005" y="3556128"/>
                    <a:pt x="972439" y="3534753"/>
                    <a:pt x="977190" y="3514164"/>
                  </a:cubicBezTo>
                  <a:cubicBezTo>
                    <a:pt x="981440" y="3495749"/>
                    <a:pt x="990535" y="3478711"/>
                    <a:pt x="995119" y="3460376"/>
                  </a:cubicBezTo>
                  <a:cubicBezTo>
                    <a:pt x="1017275" y="3371755"/>
                    <a:pt x="1000371" y="3409789"/>
                    <a:pt x="1039943" y="3343835"/>
                  </a:cubicBezTo>
                  <a:cubicBezTo>
                    <a:pt x="1041273" y="3334524"/>
                    <a:pt x="1051824" y="3252388"/>
                    <a:pt x="1057872" y="3236259"/>
                  </a:cubicBezTo>
                  <a:cubicBezTo>
                    <a:pt x="1061655" y="3226170"/>
                    <a:pt x="1069825" y="3218329"/>
                    <a:pt x="1075802" y="3209364"/>
                  </a:cubicBezTo>
                  <a:cubicBezTo>
                    <a:pt x="1094458" y="3134736"/>
                    <a:pt x="1071741" y="3208521"/>
                    <a:pt x="1102696" y="3146612"/>
                  </a:cubicBezTo>
                  <a:cubicBezTo>
                    <a:pt x="1106922" y="3138160"/>
                    <a:pt x="1106419" y="3127580"/>
                    <a:pt x="1111661" y="3119717"/>
                  </a:cubicBezTo>
                  <a:cubicBezTo>
                    <a:pt x="1118693" y="3109168"/>
                    <a:pt x="1129590" y="3101788"/>
                    <a:pt x="1138555" y="3092823"/>
                  </a:cubicBezTo>
                  <a:cubicBezTo>
                    <a:pt x="1141543" y="3083858"/>
                    <a:pt x="1142657" y="3074032"/>
                    <a:pt x="1147519" y="3065929"/>
                  </a:cubicBezTo>
                  <a:cubicBezTo>
                    <a:pt x="1151868" y="3058681"/>
                    <a:pt x="1160169" y="3054600"/>
                    <a:pt x="1165449" y="3048000"/>
                  </a:cubicBezTo>
                  <a:cubicBezTo>
                    <a:pt x="1172180" y="3039587"/>
                    <a:pt x="1176647" y="3029519"/>
                    <a:pt x="1183378" y="3021106"/>
                  </a:cubicBezTo>
                  <a:cubicBezTo>
                    <a:pt x="1188658" y="3014506"/>
                    <a:pt x="1196395" y="3010054"/>
                    <a:pt x="1201308" y="3003176"/>
                  </a:cubicBezTo>
                  <a:cubicBezTo>
                    <a:pt x="1211436" y="2988997"/>
                    <a:pt x="1220410" y="2973938"/>
                    <a:pt x="1228202" y="2958353"/>
                  </a:cubicBezTo>
                  <a:cubicBezTo>
                    <a:pt x="1232428" y="2949901"/>
                    <a:pt x="1231365" y="2938918"/>
                    <a:pt x="1237166" y="2931459"/>
                  </a:cubicBezTo>
                  <a:cubicBezTo>
                    <a:pt x="1252733" y="2911444"/>
                    <a:pt x="1279615" y="2900349"/>
                    <a:pt x="1290955" y="2877670"/>
                  </a:cubicBezTo>
                  <a:cubicBezTo>
                    <a:pt x="1312664" y="2834252"/>
                    <a:pt x="1299435" y="2851262"/>
                    <a:pt x="1326813" y="2823882"/>
                  </a:cubicBezTo>
                  <a:cubicBezTo>
                    <a:pt x="1329801" y="2811929"/>
                    <a:pt x="1332238" y="2799824"/>
                    <a:pt x="1335778" y="2788023"/>
                  </a:cubicBezTo>
                  <a:cubicBezTo>
                    <a:pt x="1341209" y="2769921"/>
                    <a:pt x="1349125" y="2752570"/>
                    <a:pt x="1353708" y="2734235"/>
                  </a:cubicBezTo>
                  <a:cubicBezTo>
                    <a:pt x="1364964" y="2689208"/>
                    <a:pt x="1358776" y="2710065"/>
                    <a:pt x="1371637" y="2671482"/>
                  </a:cubicBezTo>
                  <a:cubicBezTo>
                    <a:pt x="1374978" y="2648093"/>
                    <a:pt x="1388278" y="2557622"/>
                    <a:pt x="1389566" y="2537012"/>
                  </a:cubicBezTo>
                  <a:cubicBezTo>
                    <a:pt x="1406251" y="2270052"/>
                    <a:pt x="1386767" y="2389082"/>
                    <a:pt x="1416461" y="2151529"/>
                  </a:cubicBezTo>
                  <a:cubicBezTo>
                    <a:pt x="1418351" y="2136410"/>
                    <a:pt x="1421730" y="2121488"/>
                    <a:pt x="1425425" y="2106706"/>
                  </a:cubicBezTo>
                  <a:cubicBezTo>
                    <a:pt x="1436554" y="2062190"/>
                    <a:pt x="1433081" y="2095255"/>
                    <a:pt x="1452319" y="2043953"/>
                  </a:cubicBezTo>
                  <a:cubicBezTo>
                    <a:pt x="1488393" y="1947754"/>
                    <a:pt x="1418173" y="2092605"/>
                    <a:pt x="1470249" y="1936376"/>
                  </a:cubicBezTo>
                  <a:cubicBezTo>
                    <a:pt x="1474974" y="1922202"/>
                    <a:pt x="1488178" y="1912470"/>
                    <a:pt x="1497143" y="1900517"/>
                  </a:cubicBezTo>
                  <a:cubicBezTo>
                    <a:pt x="1517360" y="1839867"/>
                    <a:pt x="1490658" y="1913489"/>
                    <a:pt x="1533002" y="1828800"/>
                  </a:cubicBezTo>
                  <a:cubicBezTo>
                    <a:pt x="1537228" y="1820348"/>
                    <a:pt x="1537377" y="1810166"/>
                    <a:pt x="1541966" y="1801906"/>
                  </a:cubicBezTo>
                  <a:cubicBezTo>
                    <a:pt x="1541978" y="1801884"/>
                    <a:pt x="1586783" y="1734681"/>
                    <a:pt x="1595755" y="1721223"/>
                  </a:cubicBezTo>
                  <a:cubicBezTo>
                    <a:pt x="1601731" y="1712258"/>
                    <a:pt x="1608866" y="1703966"/>
                    <a:pt x="1613684" y="1694329"/>
                  </a:cubicBezTo>
                  <a:cubicBezTo>
                    <a:pt x="1619660" y="1682376"/>
                    <a:pt x="1624879" y="1670013"/>
                    <a:pt x="1631613" y="1658470"/>
                  </a:cubicBezTo>
                  <a:cubicBezTo>
                    <a:pt x="1645818" y="1634119"/>
                    <a:pt x="1665967" y="1612928"/>
                    <a:pt x="1676437" y="1586753"/>
                  </a:cubicBezTo>
                  <a:cubicBezTo>
                    <a:pt x="1682413" y="1571812"/>
                    <a:pt x="1687169" y="1556322"/>
                    <a:pt x="1694366" y="1541929"/>
                  </a:cubicBezTo>
                  <a:cubicBezTo>
                    <a:pt x="1700918" y="1528825"/>
                    <a:pt x="1733103" y="1487292"/>
                    <a:pt x="1739190" y="1479176"/>
                  </a:cubicBezTo>
                  <a:cubicBezTo>
                    <a:pt x="1742178" y="1464235"/>
                    <a:pt x="1740595" y="1447582"/>
                    <a:pt x="1748155" y="1434353"/>
                  </a:cubicBezTo>
                  <a:cubicBezTo>
                    <a:pt x="1753501" y="1424998"/>
                    <a:pt x="1769704" y="1425778"/>
                    <a:pt x="1775049" y="1416423"/>
                  </a:cubicBezTo>
                  <a:cubicBezTo>
                    <a:pt x="1819358" y="1338880"/>
                    <a:pt x="1747835" y="1395719"/>
                    <a:pt x="1810908" y="1353670"/>
                  </a:cubicBezTo>
                  <a:cubicBezTo>
                    <a:pt x="1829085" y="1299136"/>
                    <a:pt x="1808010" y="1354499"/>
                    <a:pt x="1837802" y="1299882"/>
                  </a:cubicBezTo>
                  <a:cubicBezTo>
                    <a:pt x="1850601" y="1276418"/>
                    <a:pt x="1858835" y="1250403"/>
                    <a:pt x="1873661" y="1228164"/>
                  </a:cubicBezTo>
                  <a:cubicBezTo>
                    <a:pt x="1885614" y="1210235"/>
                    <a:pt x="1902705" y="1194818"/>
                    <a:pt x="1909519" y="1174376"/>
                  </a:cubicBezTo>
                  <a:cubicBezTo>
                    <a:pt x="1912507" y="1165411"/>
                    <a:pt x="1914258" y="1155934"/>
                    <a:pt x="1918484" y="1147482"/>
                  </a:cubicBezTo>
                  <a:cubicBezTo>
                    <a:pt x="1925040" y="1134369"/>
                    <a:pt x="1957213" y="1092855"/>
                    <a:pt x="1963308" y="1084729"/>
                  </a:cubicBezTo>
                  <a:cubicBezTo>
                    <a:pt x="1988701" y="1008543"/>
                    <a:pt x="1953285" y="1101433"/>
                    <a:pt x="1990202" y="1039906"/>
                  </a:cubicBezTo>
                  <a:cubicBezTo>
                    <a:pt x="1995064" y="1031803"/>
                    <a:pt x="1994940" y="1021464"/>
                    <a:pt x="1999166" y="1013012"/>
                  </a:cubicBezTo>
                  <a:cubicBezTo>
                    <a:pt x="2007700" y="995943"/>
                    <a:pt x="2037942" y="947342"/>
                    <a:pt x="2052955" y="932329"/>
                  </a:cubicBezTo>
                  <a:cubicBezTo>
                    <a:pt x="2060573" y="924711"/>
                    <a:pt x="2071796" y="921558"/>
                    <a:pt x="2079849" y="914400"/>
                  </a:cubicBezTo>
                  <a:cubicBezTo>
                    <a:pt x="2098800" y="897554"/>
                    <a:pt x="2112540" y="874677"/>
                    <a:pt x="2133637" y="860612"/>
                  </a:cubicBezTo>
                  <a:cubicBezTo>
                    <a:pt x="2163667" y="840591"/>
                    <a:pt x="2212171" y="808972"/>
                    <a:pt x="2232249" y="788894"/>
                  </a:cubicBezTo>
                  <a:cubicBezTo>
                    <a:pt x="2244202" y="776941"/>
                    <a:pt x="2254585" y="763178"/>
                    <a:pt x="2268108" y="753035"/>
                  </a:cubicBezTo>
                  <a:cubicBezTo>
                    <a:pt x="2280061" y="744070"/>
                    <a:pt x="2293401" y="736706"/>
                    <a:pt x="2303966" y="726141"/>
                  </a:cubicBezTo>
                  <a:cubicBezTo>
                    <a:pt x="2311585" y="718522"/>
                    <a:pt x="2314277" y="706866"/>
                    <a:pt x="2321896" y="699247"/>
                  </a:cubicBezTo>
                  <a:cubicBezTo>
                    <a:pt x="2335426" y="685717"/>
                    <a:pt x="2353189" y="676918"/>
                    <a:pt x="2366719" y="663388"/>
                  </a:cubicBezTo>
                  <a:cubicBezTo>
                    <a:pt x="2377284" y="652823"/>
                    <a:pt x="2383774" y="638773"/>
                    <a:pt x="2393613" y="627529"/>
                  </a:cubicBezTo>
                  <a:cubicBezTo>
                    <a:pt x="2404744" y="614807"/>
                    <a:pt x="2420095" y="605735"/>
                    <a:pt x="2429472" y="591670"/>
                  </a:cubicBezTo>
                  <a:lnTo>
                    <a:pt x="2501190" y="484094"/>
                  </a:lnTo>
                  <a:cubicBezTo>
                    <a:pt x="2507166" y="475129"/>
                    <a:pt x="2515712" y="467421"/>
                    <a:pt x="2519119" y="457200"/>
                  </a:cubicBezTo>
                  <a:cubicBezTo>
                    <a:pt x="2522107" y="448235"/>
                    <a:pt x="2522591" y="437995"/>
                    <a:pt x="2528084" y="430306"/>
                  </a:cubicBezTo>
                  <a:cubicBezTo>
                    <a:pt x="2537909" y="416551"/>
                    <a:pt x="2554566" y="408512"/>
                    <a:pt x="2563943" y="394447"/>
                  </a:cubicBezTo>
                  <a:cubicBezTo>
                    <a:pt x="2572087" y="382231"/>
                    <a:pt x="2585608" y="358139"/>
                    <a:pt x="2599802" y="349623"/>
                  </a:cubicBezTo>
                  <a:cubicBezTo>
                    <a:pt x="2607905" y="344761"/>
                    <a:pt x="2617731" y="343647"/>
                    <a:pt x="2626696" y="340659"/>
                  </a:cubicBezTo>
                  <a:cubicBezTo>
                    <a:pt x="2635661" y="334682"/>
                    <a:pt x="2643953" y="327548"/>
                    <a:pt x="2653590" y="322729"/>
                  </a:cubicBezTo>
                  <a:cubicBezTo>
                    <a:pt x="2662042" y="318503"/>
                    <a:pt x="2672924" y="319434"/>
                    <a:pt x="2680484" y="313764"/>
                  </a:cubicBezTo>
                  <a:cubicBezTo>
                    <a:pt x="2735779" y="272293"/>
                    <a:pt x="2712133" y="280929"/>
                    <a:pt x="2743237" y="242047"/>
                  </a:cubicBezTo>
                  <a:cubicBezTo>
                    <a:pt x="2748517" y="235447"/>
                    <a:pt x="2755190" y="230094"/>
                    <a:pt x="2761166" y="224117"/>
                  </a:cubicBezTo>
                  <a:cubicBezTo>
                    <a:pt x="2771467" y="193214"/>
                    <a:pt x="2776813" y="203905"/>
                    <a:pt x="2761166" y="188259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6" name="Группа 55"/>
            <p:cNvGrpSpPr/>
            <p:nvPr/>
          </p:nvGrpSpPr>
          <p:grpSpPr>
            <a:xfrm>
              <a:off x="62640" y="4828956"/>
              <a:ext cx="3386869" cy="2007478"/>
              <a:chOff x="148156" y="4864030"/>
              <a:chExt cx="2551636" cy="1972404"/>
            </a:xfrm>
          </p:grpSpPr>
          <p:pic>
            <p:nvPicPr>
              <p:cNvPr id="57" name="Рисунок 56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58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</p:grpSp>
      <p:grpSp>
        <p:nvGrpSpPr>
          <p:cNvPr id="61" name="Группа 60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62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7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8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106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2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0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1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611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70485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П. АГОЙ МО ТУАПСИНСКИЙ РАЙОН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6920" y="704850"/>
            <a:ext cx="12185080" cy="6153150"/>
            <a:chOff x="6920" y="858258"/>
            <a:chExt cx="12185080" cy="5999742"/>
          </a:xfrm>
        </p:grpSpPr>
        <p:pic>
          <p:nvPicPr>
            <p:cNvPr id="3077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0" y="858258"/>
              <a:ext cx="12185080" cy="5999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6373406" y="1265917"/>
              <a:ext cx="512305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п. Агой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6455359" y="1591609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45" name="Group 5"/>
            <p:cNvGrpSpPr>
              <a:grpSpLocks/>
            </p:cNvGrpSpPr>
            <p:nvPr/>
          </p:nvGrpSpPr>
          <p:grpSpPr bwMode="auto">
            <a:xfrm rot="2320918">
              <a:off x="4943873" y="4659749"/>
              <a:ext cx="531284" cy="253987"/>
              <a:chOff x="0" y="2252"/>
              <a:chExt cx="20000" cy="15534"/>
            </a:xfrm>
          </p:grpSpPr>
          <p:sp>
            <p:nvSpPr>
              <p:cNvPr id="5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3" name="Group 5"/>
            <p:cNvGrpSpPr>
              <a:grpSpLocks/>
            </p:cNvGrpSpPr>
            <p:nvPr/>
          </p:nvGrpSpPr>
          <p:grpSpPr bwMode="auto">
            <a:xfrm>
              <a:off x="7440150" y="3946625"/>
              <a:ext cx="531284" cy="253987"/>
              <a:chOff x="0" y="2252"/>
              <a:chExt cx="20000" cy="15534"/>
            </a:xfrm>
          </p:grpSpPr>
          <p:sp>
            <p:nvSpPr>
              <p:cNvPr id="54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6" name="Group 5"/>
            <p:cNvGrpSpPr>
              <a:grpSpLocks/>
            </p:cNvGrpSpPr>
            <p:nvPr/>
          </p:nvGrpSpPr>
          <p:grpSpPr bwMode="auto">
            <a:xfrm rot="1609898">
              <a:off x="8367213" y="2700186"/>
              <a:ext cx="531284" cy="253987"/>
              <a:chOff x="0" y="2252"/>
              <a:chExt cx="20000" cy="15534"/>
            </a:xfrm>
          </p:grpSpPr>
          <p:sp>
            <p:nvSpPr>
              <p:cNvPr id="57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9" name="Group 5"/>
            <p:cNvGrpSpPr>
              <a:grpSpLocks/>
            </p:cNvGrpSpPr>
            <p:nvPr/>
          </p:nvGrpSpPr>
          <p:grpSpPr bwMode="auto">
            <a:xfrm rot="2091461">
              <a:off x="10848353" y="1431977"/>
              <a:ext cx="531284" cy="253987"/>
              <a:chOff x="0" y="2252"/>
              <a:chExt cx="20000" cy="15534"/>
            </a:xfrm>
          </p:grpSpPr>
          <p:sp>
            <p:nvSpPr>
              <p:cNvPr id="6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2" name="Group 5"/>
            <p:cNvGrpSpPr>
              <a:grpSpLocks/>
            </p:cNvGrpSpPr>
            <p:nvPr/>
          </p:nvGrpSpPr>
          <p:grpSpPr bwMode="auto">
            <a:xfrm rot="2263027">
              <a:off x="8367463" y="2281120"/>
              <a:ext cx="531284" cy="253987"/>
              <a:chOff x="0" y="2252"/>
              <a:chExt cx="20000" cy="15534"/>
            </a:xfrm>
          </p:grpSpPr>
          <p:sp>
            <p:nvSpPr>
              <p:cNvPr id="6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8" name="Группа 67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72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318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2725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4,21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мостов;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3700758" y="2046567"/>
              <a:ext cx="6322577" cy="3577399"/>
            </a:xfrm>
            <a:custGeom>
              <a:avLst/>
              <a:gdLst>
                <a:gd name="connsiteX0" fmla="*/ 8092 w 4741933"/>
                <a:gd name="connsiteY0" fmla="*/ 3213257 h 3577399"/>
                <a:gd name="connsiteX1" fmla="*/ 0 w 4741933"/>
                <a:gd name="connsiteY1" fmla="*/ 3253717 h 3577399"/>
                <a:gd name="connsiteX2" fmla="*/ 8092 w 4741933"/>
                <a:gd name="connsiteY2" fmla="*/ 3464110 h 3577399"/>
                <a:gd name="connsiteX3" fmla="*/ 16184 w 4741933"/>
                <a:gd name="connsiteY3" fmla="*/ 3488386 h 3577399"/>
                <a:gd name="connsiteX4" fmla="*/ 56644 w 4741933"/>
                <a:gd name="connsiteY4" fmla="*/ 3536938 h 3577399"/>
                <a:gd name="connsiteX5" fmla="*/ 80920 w 4741933"/>
                <a:gd name="connsiteY5" fmla="*/ 3553122 h 3577399"/>
                <a:gd name="connsiteX6" fmla="*/ 161841 w 4741933"/>
                <a:gd name="connsiteY6" fmla="*/ 3577399 h 3577399"/>
                <a:gd name="connsiteX7" fmla="*/ 388418 w 4741933"/>
                <a:gd name="connsiteY7" fmla="*/ 3569307 h 3577399"/>
                <a:gd name="connsiteX8" fmla="*/ 412694 w 4741933"/>
                <a:gd name="connsiteY8" fmla="*/ 3553122 h 3577399"/>
                <a:gd name="connsiteX9" fmla="*/ 445062 w 4741933"/>
                <a:gd name="connsiteY9" fmla="*/ 3545030 h 3577399"/>
                <a:gd name="connsiteX10" fmla="*/ 485522 w 4741933"/>
                <a:gd name="connsiteY10" fmla="*/ 3528846 h 3577399"/>
                <a:gd name="connsiteX11" fmla="*/ 534074 w 4741933"/>
                <a:gd name="connsiteY11" fmla="*/ 3496478 h 3577399"/>
                <a:gd name="connsiteX12" fmla="*/ 590719 w 4741933"/>
                <a:gd name="connsiteY12" fmla="*/ 3464110 h 3577399"/>
                <a:gd name="connsiteX13" fmla="*/ 647363 w 4741933"/>
                <a:gd name="connsiteY13" fmla="*/ 3423650 h 3577399"/>
                <a:gd name="connsiteX14" fmla="*/ 704007 w 4741933"/>
                <a:gd name="connsiteY14" fmla="*/ 3383190 h 3577399"/>
                <a:gd name="connsiteX15" fmla="*/ 752559 w 4741933"/>
                <a:gd name="connsiteY15" fmla="*/ 3334638 h 3577399"/>
                <a:gd name="connsiteX16" fmla="*/ 784928 w 4741933"/>
                <a:gd name="connsiteY16" fmla="*/ 3286085 h 3577399"/>
                <a:gd name="connsiteX17" fmla="*/ 801112 w 4741933"/>
                <a:gd name="connsiteY17" fmla="*/ 3261809 h 3577399"/>
                <a:gd name="connsiteX18" fmla="*/ 809204 w 4741933"/>
                <a:gd name="connsiteY18" fmla="*/ 3237533 h 3577399"/>
                <a:gd name="connsiteX19" fmla="*/ 857756 w 4741933"/>
                <a:gd name="connsiteY19" fmla="*/ 3188981 h 3577399"/>
                <a:gd name="connsiteX20" fmla="*/ 882032 w 4741933"/>
                <a:gd name="connsiteY20" fmla="*/ 3164705 h 3577399"/>
                <a:gd name="connsiteX21" fmla="*/ 930584 w 4741933"/>
                <a:gd name="connsiteY21" fmla="*/ 3132337 h 3577399"/>
                <a:gd name="connsiteX22" fmla="*/ 954860 w 4741933"/>
                <a:gd name="connsiteY22" fmla="*/ 3108061 h 3577399"/>
                <a:gd name="connsiteX23" fmla="*/ 1003413 w 4741933"/>
                <a:gd name="connsiteY23" fmla="*/ 3075692 h 3577399"/>
                <a:gd name="connsiteX24" fmla="*/ 1035781 w 4741933"/>
                <a:gd name="connsiteY24" fmla="*/ 3051416 h 3577399"/>
                <a:gd name="connsiteX25" fmla="*/ 1068149 w 4741933"/>
                <a:gd name="connsiteY25" fmla="*/ 3035232 h 3577399"/>
                <a:gd name="connsiteX26" fmla="*/ 1092425 w 4741933"/>
                <a:gd name="connsiteY26" fmla="*/ 3019048 h 3577399"/>
                <a:gd name="connsiteX27" fmla="*/ 1189529 w 4741933"/>
                <a:gd name="connsiteY27" fmla="*/ 2994772 h 3577399"/>
                <a:gd name="connsiteX28" fmla="*/ 1213805 w 4741933"/>
                <a:gd name="connsiteY28" fmla="*/ 2986680 h 3577399"/>
                <a:gd name="connsiteX29" fmla="*/ 1246174 w 4741933"/>
                <a:gd name="connsiteY29" fmla="*/ 2978588 h 3577399"/>
                <a:gd name="connsiteX30" fmla="*/ 1294726 w 4741933"/>
                <a:gd name="connsiteY30" fmla="*/ 2962404 h 3577399"/>
                <a:gd name="connsiteX31" fmla="*/ 1408014 w 4741933"/>
                <a:gd name="connsiteY31" fmla="*/ 2938128 h 3577399"/>
                <a:gd name="connsiteX32" fmla="*/ 1440382 w 4741933"/>
                <a:gd name="connsiteY32" fmla="*/ 2930036 h 3577399"/>
                <a:gd name="connsiteX33" fmla="*/ 1472751 w 4741933"/>
                <a:gd name="connsiteY33" fmla="*/ 2913852 h 3577399"/>
                <a:gd name="connsiteX34" fmla="*/ 1545579 w 4741933"/>
                <a:gd name="connsiteY34" fmla="*/ 2905760 h 3577399"/>
                <a:gd name="connsiteX35" fmla="*/ 1586039 w 4741933"/>
                <a:gd name="connsiteY35" fmla="*/ 2889576 h 3577399"/>
                <a:gd name="connsiteX36" fmla="*/ 1666959 w 4741933"/>
                <a:gd name="connsiteY36" fmla="*/ 2873392 h 3577399"/>
                <a:gd name="connsiteX37" fmla="*/ 1739788 w 4741933"/>
                <a:gd name="connsiteY37" fmla="*/ 2849115 h 3577399"/>
                <a:gd name="connsiteX38" fmla="*/ 1764064 w 4741933"/>
                <a:gd name="connsiteY38" fmla="*/ 2841023 h 3577399"/>
                <a:gd name="connsiteX39" fmla="*/ 1804524 w 4741933"/>
                <a:gd name="connsiteY39" fmla="*/ 2832931 h 3577399"/>
                <a:gd name="connsiteX40" fmla="*/ 1853076 w 4741933"/>
                <a:gd name="connsiteY40" fmla="*/ 2824839 h 3577399"/>
                <a:gd name="connsiteX41" fmla="*/ 1942089 w 4741933"/>
                <a:gd name="connsiteY41" fmla="*/ 2808655 h 3577399"/>
                <a:gd name="connsiteX42" fmla="*/ 2006825 w 4741933"/>
                <a:gd name="connsiteY42" fmla="*/ 2800563 h 3577399"/>
                <a:gd name="connsiteX43" fmla="*/ 2039193 w 4741933"/>
                <a:gd name="connsiteY43" fmla="*/ 2792471 h 3577399"/>
                <a:gd name="connsiteX44" fmla="*/ 2306230 w 4741933"/>
                <a:gd name="connsiteY44" fmla="*/ 2784379 h 3577399"/>
                <a:gd name="connsiteX45" fmla="*/ 2346690 w 4741933"/>
                <a:gd name="connsiteY45" fmla="*/ 2776287 h 3577399"/>
                <a:gd name="connsiteX46" fmla="*/ 2370967 w 4741933"/>
                <a:gd name="connsiteY46" fmla="*/ 2768195 h 3577399"/>
                <a:gd name="connsiteX47" fmla="*/ 2548991 w 4741933"/>
                <a:gd name="connsiteY47" fmla="*/ 2760103 h 3577399"/>
                <a:gd name="connsiteX48" fmla="*/ 2621820 w 4741933"/>
                <a:gd name="connsiteY48" fmla="*/ 2743919 h 3577399"/>
                <a:gd name="connsiteX49" fmla="*/ 2646096 w 4741933"/>
                <a:gd name="connsiteY49" fmla="*/ 2735827 h 3577399"/>
                <a:gd name="connsiteX50" fmla="*/ 2678464 w 4741933"/>
                <a:gd name="connsiteY50" fmla="*/ 2727735 h 3577399"/>
                <a:gd name="connsiteX51" fmla="*/ 2710832 w 4741933"/>
                <a:gd name="connsiteY51" fmla="*/ 2711551 h 3577399"/>
                <a:gd name="connsiteX52" fmla="*/ 2735108 w 4741933"/>
                <a:gd name="connsiteY52" fmla="*/ 2703459 h 3577399"/>
                <a:gd name="connsiteX53" fmla="*/ 2759384 w 4741933"/>
                <a:gd name="connsiteY53" fmla="*/ 2687275 h 3577399"/>
                <a:gd name="connsiteX54" fmla="*/ 2783660 w 4741933"/>
                <a:gd name="connsiteY54" fmla="*/ 2679183 h 3577399"/>
                <a:gd name="connsiteX55" fmla="*/ 2832213 w 4741933"/>
                <a:gd name="connsiteY55" fmla="*/ 2646815 h 3577399"/>
                <a:gd name="connsiteX56" fmla="*/ 2856489 w 4741933"/>
                <a:gd name="connsiteY56" fmla="*/ 2630630 h 3577399"/>
                <a:gd name="connsiteX57" fmla="*/ 2896949 w 4741933"/>
                <a:gd name="connsiteY57" fmla="*/ 2606354 h 3577399"/>
                <a:gd name="connsiteX58" fmla="*/ 2929317 w 4741933"/>
                <a:gd name="connsiteY58" fmla="*/ 2582078 h 3577399"/>
                <a:gd name="connsiteX59" fmla="*/ 2977869 w 4741933"/>
                <a:gd name="connsiteY59" fmla="*/ 2549710 h 3577399"/>
                <a:gd name="connsiteX60" fmla="*/ 3010237 w 4741933"/>
                <a:gd name="connsiteY60" fmla="*/ 2533526 h 3577399"/>
                <a:gd name="connsiteX61" fmla="*/ 3058790 w 4741933"/>
                <a:gd name="connsiteY61" fmla="*/ 2484974 h 3577399"/>
                <a:gd name="connsiteX62" fmla="*/ 3083066 w 4741933"/>
                <a:gd name="connsiteY62" fmla="*/ 2460698 h 3577399"/>
                <a:gd name="connsiteX63" fmla="*/ 3107342 w 4741933"/>
                <a:gd name="connsiteY63" fmla="*/ 2436422 h 3577399"/>
                <a:gd name="connsiteX64" fmla="*/ 3115434 w 4741933"/>
                <a:gd name="connsiteY64" fmla="*/ 2412146 h 3577399"/>
                <a:gd name="connsiteX65" fmla="*/ 3131618 w 4741933"/>
                <a:gd name="connsiteY65" fmla="*/ 2387869 h 3577399"/>
                <a:gd name="connsiteX66" fmla="*/ 3155894 w 4741933"/>
                <a:gd name="connsiteY66" fmla="*/ 2347409 h 3577399"/>
                <a:gd name="connsiteX67" fmla="*/ 3188262 w 4741933"/>
                <a:gd name="connsiteY67" fmla="*/ 2298857 h 3577399"/>
                <a:gd name="connsiteX68" fmla="*/ 3212538 w 4741933"/>
                <a:gd name="connsiteY68" fmla="*/ 2250305 h 3577399"/>
                <a:gd name="connsiteX69" fmla="*/ 3244906 w 4741933"/>
                <a:gd name="connsiteY69" fmla="*/ 2193661 h 3577399"/>
                <a:gd name="connsiteX70" fmla="*/ 3252998 w 4741933"/>
                <a:gd name="connsiteY70" fmla="*/ 2169384 h 3577399"/>
                <a:gd name="connsiteX71" fmla="*/ 3269182 w 4741933"/>
                <a:gd name="connsiteY71" fmla="*/ 2145108 h 3577399"/>
                <a:gd name="connsiteX72" fmla="*/ 3285367 w 4741933"/>
                <a:gd name="connsiteY72" fmla="*/ 2096556 h 3577399"/>
                <a:gd name="connsiteX73" fmla="*/ 3293459 w 4741933"/>
                <a:gd name="connsiteY73" fmla="*/ 2072280 h 3577399"/>
                <a:gd name="connsiteX74" fmla="*/ 3301551 w 4741933"/>
                <a:gd name="connsiteY74" fmla="*/ 2007544 h 3577399"/>
                <a:gd name="connsiteX75" fmla="*/ 3309643 w 4741933"/>
                <a:gd name="connsiteY75" fmla="*/ 1950899 h 3577399"/>
                <a:gd name="connsiteX76" fmla="*/ 3325827 w 4741933"/>
                <a:gd name="connsiteY76" fmla="*/ 1780967 h 3577399"/>
                <a:gd name="connsiteX77" fmla="*/ 3342011 w 4741933"/>
                <a:gd name="connsiteY77" fmla="*/ 1691954 h 3577399"/>
                <a:gd name="connsiteX78" fmla="*/ 3350103 w 4741933"/>
                <a:gd name="connsiteY78" fmla="*/ 1659586 h 3577399"/>
                <a:gd name="connsiteX79" fmla="*/ 3374379 w 4741933"/>
                <a:gd name="connsiteY79" fmla="*/ 1635310 h 3577399"/>
                <a:gd name="connsiteX80" fmla="*/ 3390563 w 4741933"/>
                <a:gd name="connsiteY80" fmla="*/ 1602942 h 3577399"/>
                <a:gd name="connsiteX81" fmla="*/ 3406747 w 4741933"/>
                <a:gd name="connsiteY81" fmla="*/ 1578666 h 3577399"/>
                <a:gd name="connsiteX82" fmla="*/ 3414839 w 4741933"/>
                <a:gd name="connsiteY82" fmla="*/ 1554390 h 3577399"/>
                <a:gd name="connsiteX83" fmla="*/ 3431023 w 4741933"/>
                <a:gd name="connsiteY83" fmla="*/ 1530114 h 3577399"/>
                <a:gd name="connsiteX84" fmla="*/ 3439115 w 4741933"/>
                <a:gd name="connsiteY84" fmla="*/ 1505838 h 3577399"/>
                <a:gd name="connsiteX85" fmla="*/ 3479575 w 4741933"/>
                <a:gd name="connsiteY85" fmla="*/ 1465377 h 3577399"/>
                <a:gd name="connsiteX86" fmla="*/ 3520036 w 4741933"/>
                <a:gd name="connsiteY86" fmla="*/ 1416825 h 3577399"/>
                <a:gd name="connsiteX87" fmla="*/ 3544312 w 4741933"/>
                <a:gd name="connsiteY87" fmla="*/ 1408733 h 3577399"/>
                <a:gd name="connsiteX88" fmla="*/ 3568588 w 4741933"/>
                <a:gd name="connsiteY88" fmla="*/ 1384457 h 3577399"/>
                <a:gd name="connsiteX89" fmla="*/ 3625232 w 4741933"/>
                <a:gd name="connsiteY89" fmla="*/ 1360181 h 3577399"/>
                <a:gd name="connsiteX90" fmla="*/ 3673784 w 4741933"/>
                <a:gd name="connsiteY90" fmla="*/ 1335905 h 3577399"/>
                <a:gd name="connsiteX91" fmla="*/ 3738520 w 4741933"/>
                <a:gd name="connsiteY91" fmla="*/ 1295445 h 3577399"/>
                <a:gd name="connsiteX92" fmla="*/ 3762797 w 4741933"/>
                <a:gd name="connsiteY92" fmla="*/ 1279261 h 3577399"/>
                <a:gd name="connsiteX93" fmla="*/ 3778981 w 4741933"/>
                <a:gd name="connsiteY93" fmla="*/ 1263076 h 3577399"/>
                <a:gd name="connsiteX94" fmla="*/ 3843717 w 4741933"/>
                <a:gd name="connsiteY94" fmla="*/ 1238800 h 3577399"/>
                <a:gd name="connsiteX95" fmla="*/ 3892269 w 4741933"/>
                <a:gd name="connsiteY95" fmla="*/ 1206432 h 3577399"/>
                <a:gd name="connsiteX96" fmla="*/ 3981282 w 4741933"/>
                <a:gd name="connsiteY96" fmla="*/ 1165972 h 3577399"/>
                <a:gd name="connsiteX97" fmla="*/ 4005558 w 4741933"/>
                <a:gd name="connsiteY97" fmla="*/ 1149788 h 3577399"/>
                <a:gd name="connsiteX98" fmla="*/ 4029834 w 4741933"/>
                <a:gd name="connsiteY98" fmla="*/ 1141696 h 3577399"/>
                <a:gd name="connsiteX99" fmla="*/ 4094570 w 4741933"/>
                <a:gd name="connsiteY99" fmla="*/ 1109328 h 3577399"/>
                <a:gd name="connsiteX100" fmla="*/ 4143122 w 4741933"/>
                <a:gd name="connsiteY100" fmla="*/ 1093144 h 3577399"/>
                <a:gd name="connsiteX101" fmla="*/ 4167398 w 4741933"/>
                <a:gd name="connsiteY101" fmla="*/ 1085052 h 3577399"/>
                <a:gd name="connsiteX102" fmla="*/ 4215951 w 4741933"/>
                <a:gd name="connsiteY102" fmla="*/ 1052684 h 3577399"/>
                <a:gd name="connsiteX103" fmla="*/ 4256411 w 4741933"/>
                <a:gd name="connsiteY103" fmla="*/ 1028407 h 3577399"/>
                <a:gd name="connsiteX104" fmla="*/ 4304963 w 4741933"/>
                <a:gd name="connsiteY104" fmla="*/ 979855 h 3577399"/>
                <a:gd name="connsiteX105" fmla="*/ 4353515 w 4741933"/>
                <a:gd name="connsiteY105" fmla="*/ 947487 h 3577399"/>
                <a:gd name="connsiteX106" fmla="*/ 4402067 w 4741933"/>
                <a:gd name="connsiteY106" fmla="*/ 907027 h 3577399"/>
                <a:gd name="connsiteX107" fmla="*/ 4450620 w 4741933"/>
                <a:gd name="connsiteY107" fmla="*/ 866567 h 3577399"/>
                <a:gd name="connsiteX108" fmla="*/ 4507264 w 4741933"/>
                <a:gd name="connsiteY108" fmla="*/ 793738 h 3577399"/>
                <a:gd name="connsiteX109" fmla="*/ 4515356 w 4741933"/>
                <a:gd name="connsiteY109" fmla="*/ 769462 h 3577399"/>
                <a:gd name="connsiteX110" fmla="*/ 4539632 w 4741933"/>
                <a:gd name="connsiteY110" fmla="*/ 745186 h 3577399"/>
                <a:gd name="connsiteX111" fmla="*/ 4547724 w 4741933"/>
                <a:gd name="connsiteY111" fmla="*/ 704726 h 3577399"/>
                <a:gd name="connsiteX112" fmla="*/ 4572000 w 4741933"/>
                <a:gd name="connsiteY112" fmla="*/ 680450 h 3577399"/>
                <a:gd name="connsiteX113" fmla="*/ 4588184 w 4741933"/>
                <a:gd name="connsiteY113" fmla="*/ 656174 h 3577399"/>
                <a:gd name="connsiteX114" fmla="*/ 4604368 w 4741933"/>
                <a:gd name="connsiteY114" fmla="*/ 599530 h 3577399"/>
                <a:gd name="connsiteX115" fmla="*/ 4636736 w 4741933"/>
                <a:gd name="connsiteY115" fmla="*/ 526701 h 3577399"/>
                <a:gd name="connsiteX116" fmla="*/ 4661013 w 4741933"/>
                <a:gd name="connsiteY116" fmla="*/ 478149 h 3577399"/>
                <a:gd name="connsiteX117" fmla="*/ 4685289 w 4741933"/>
                <a:gd name="connsiteY117" fmla="*/ 429597 h 3577399"/>
                <a:gd name="connsiteX118" fmla="*/ 4701473 w 4741933"/>
                <a:gd name="connsiteY118" fmla="*/ 364861 h 3577399"/>
                <a:gd name="connsiteX119" fmla="*/ 4709565 w 4741933"/>
                <a:gd name="connsiteY119" fmla="*/ 340584 h 3577399"/>
                <a:gd name="connsiteX120" fmla="*/ 4725749 w 4741933"/>
                <a:gd name="connsiteY120" fmla="*/ 227296 h 3577399"/>
                <a:gd name="connsiteX121" fmla="*/ 4741933 w 4741933"/>
                <a:gd name="connsiteY121" fmla="*/ 130192 h 3577399"/>
                <a:gd name="connsiteX122" fmla="*/ 4733841 w 4741933"/>
                <a:gd name="connsiteY122" fmla="*/ 105915 h 3577399"/>
                <a:gd name="connsiteX123" fmla="*/ 4701473 w 4741933"/>
                <a:gd name="connsiteY123" fmla="*/ 97823 h 3577399"/>
                <a:gd name="connsiteX124" fmla="*/ 4677197 w 4741933"/>
                <a:gd name="connsiteY124" fmla="*/ 89731 h 3577399"/>
                <a:gd name="connsiteX125" fmla="*/ 4644828 w 4741933"/>
                <a:gd name="connsiteY125" fmla="*/ 81639 h 3577399"/>
                <a:gd name="connsiteX126" fmla="*/ 4580092 w 4741933"/>
                <a:gd name="connsiteY126" fmla="*/ 65455 h 3577399"/>
                <a:gd name="connsiteX127" fmla="*/ 4418251 w 4741933"/>
                <a:gd name="connsiteY127" fmla="*/ 57363 h 3577399"/>
                <a:gd name="connsiteX128" fmla="*/ 3495759 w 4741933"/>
                <a:gd name="connsiteY128" fmla="*/ 41179 h 3577399"/>
                <a:gd name="connsiteX129" fmla="*/ 3422931 w 4741933"/>
                <a:gd name="connsiteY129" fmla="*/ 81639 h 3577399"/>
                <a:gd name="connsiteX130" fmla="*/ 3398655 w 4741933"/>
                <a:gd name="connsiteY130" fmla="*/ 97823 h 3577399"/>
                <a:gd name="connsiteX131" fmla="*/ 3358195 w 4741933"/>
                <a:gd name="connsiteY131" fmla="*/ 138284 h 3577399"/>
                <a:gd name="connsiteX132" fmla="*/ 3333919 w 4741933"/>
                <a:gd name="connsiteY132" fmla="*/ 186836 h 3577399"/>
                <a:gd name="connsiteX133" fmla="*/ 3325827 w 4741933"/>
                <a:gd name="connsiteY133" fmla="*/ 211112 h 3577399"/>
                <a:gd name="connsiteX134" fmla="*/ 3309643 w 4741933"/>
                <a:gd name="connsiteY134" fmla="*/ 389137 h 3577399"/>
                <a:gd name="connsiteX135" fmla="*/ 3301551 w 4741933"/>
                <a:gd name="connsiteY135" fmla="*/ 413413 h 3577399"/>
                <a:gd name="connsiteX136" fmla="*/ 3293459 w 4741933"/>
                <a:gd name="connsiteY136" fmla="*/ 445781 h 3577399"/>
                <a:gd name="connsiteX137" fmla="*/ 3285367 w 4741933"/>
                <a:gd name="connsiteY137" fmla="*/ 486241 h 3577399"/>
                <a:gd name="connsiteX138" fmla="*/ 3252998 w 4741933"/>
                <a:gd name="connsiteY138" fmla="*/ 534793 h 3577399"/>
                <a:gd name="connsiteX139" fmla="*/ 3212538 w 4741933"/>
                <a:gd name="connsiteY139" fmla="*/ 583346 h 3577399"/>
                <a:gd name="connsiteX140" fmla="*/ 3204446 w 4741933"/>
                <a:gd name="connsiteY140" fmla="*/ 607622 h 3577399"/>
                <a:gd name="connsiteX141" fmla="*/ 3172078 w 4741933"/>
                <a:gd name="connsiteY141" fmla="*/ 664266 h 3577399"/>
                <a:gd name="connsiteX142" fmla="*/ 3155894 w 4741933"/>
                <a:gd name="connsiteY142" fmla="*/ 712818 h 3577399"/>
                <a:gd name="connsiteX143" fmla="*/ 3147802 w 4741933"/>
                <a:gd name="connsiteY143" fmla="*/ 737094 h 3577399"/>
                <a:gd name="connsiteX144" fmla="*/ 3139710 w 4741933"/>
                <a:gd name="connsiteY144" fmla="*/ 761370 h 3577399"/>
                <a:gd name="connsiteX145" fmla="*/ 3123526 w 4741933"/>
                <a:gd name="connsiteY145" fmla="*/ 793738 h 3577399"/>
                <a:gd name="connsiteX146" fmla="*/ 3115434 w 4741933"/>
                <a:gd name="connsiteY146" fmla="*/ 818015 h 3577399"/>
                <a:gd name="connsiteX147" fmla="*/ 3083066 w 4741933"/>
                <a:gd name="connsiteY147" fmla="*/ 866567 h 3577399"/>
                <a:gd name="connsiteX148" fmla="*/ 3066882 w 4741933"/>
                <a:gd name="connsiteY148" fmla="*/ 890843 h 3577399"/>
                <a:gd name="connsiteX149" fmla="*/ 3058790 w 4741933"/>
                <a:gd name="connsiteY149" fmla="*/ 915119 h 3577399"/>
                <a:gd name="connsiteX150" fmla="*/ 3042605 w 4741933"/>
                <a:gd name="connsiteY150" fmla="*/ 939395 h 3577399"/>
                <a:gd name="connsiteX151" fmla="*/ 2994053 w 4741933"/>
                <a:gd name="connsiteY151" fmla="*/ 996039 h 3577399"/>
                <a:gd name="connsiteX152" fmla="*/ 2985961 w 4741933"/>
                <a:gd name="connsiteY152" fmla="*/ 1020315 h 3577399"/>
                <a:gd name="connsiteX153" fmla="*/ 2961685 w 4741933"/>
                <a:gd name="connsiteY153" fmla="*/ 1052684 h 3577399"/>
                <a:gd name="connsiteX154" fmla="*/ 2921225 w 4741933"/>
                <a:gd name="connsiteY154" fmla="*/ 1101236 h 3577399"/>
                <a:gd name="connsiteX155" fmla="*/ 2888857 w 4741933"/>
                <a:gd name="connsiteY155" fmla="*/ 1157880 h 3577399"/>
                <a:gd name="connsiteX156" fmla="*/ 2880765 w 4741933"/>
                <a:gd name="connsiteY156" fmla="*/ 1182156 h 3577399"/>
                <a:gd name="connsiteX157" fmla="*/ 2864581 w 4741933"/>
                <a:gd name="connsiteY157" fmla="*/ 1206432 h 3577399"/>
                <a:gd name="connsiteX158" fmla="*/ 2832213 w 4741933"/>
                <a:gd name="connsiteY158" fmla="*/ 1263076 h 3577399"/>
                <a:gd name="connsiteX159" fmla="*/ 2816028 w 4741933"/>
                <a:gd name="connsiteY159" fmla="*/ 1279261 h 3577399"/>
                <a:gd name="connsiteX160" fmla="*/ 2799844 w 4741933"/>
                <a:gd name="connsiteY160" fmla="*/ 1311629 h 3577399"/>
                <a:gd name="connsiteX161" fmla="*/ 2767476 w 4741933"/>
                <a:gd name="connsiteY161" fmla="*/ 1343997 h 3577399"/>
                <a:gd name="connsiteX162" fmla="*/ 2743200 w 4741933"/>
                <a:gd name="connsiteY162" fmla="*/ 1376365 h 3577399"/>
                <a:gd name="connsiteX163" fmla="*/ 2710832 w 4741933"/>
                <a:gd name="connsiteY163" fmla="*/ 1400641 h 3577399"/>
                <a:gd name="connsiteX164" fmla="*/ 2654188 w 4741933"/>
                <a:gd name="connsiteY164" fmla="*/ 1481561 h 3577399"/>
                <a:gd name="connsiteX165" fmla="*/ 2605636 w 4741933"/>
                <a:gd name="connsiteY165" fmla="*/ 1513930 h 3577399"/>
                <a:gd name="connsiteX166" fmla="*/ 2565175 w 4741933"/>
                <a:gd name="connsiteY166" fmla="*/ 1546298 h 3577399"/>
                <a:gd name="connsiteX167" fmla="*/ 2492347 w 4741933"/>
                <a:gd name="connsiteY167" fmla="*/ 1619126 h 3577399"/>
                <a:gd name="connsiteX168" fmla="*/ 2459979 w 4741933"/>
                <a:gd name="connsiteY168" fmla="*/ 1651494 h 3577399"/>
                <a:gd name="connsiteX169" fmla="*/ 2435703 w 4741933"/>
                <a:gd name="connsiteY169" fmla="*/ 1667678 h 3577399"/>
                <a:gd name="connsiteX170" fmla="*/ 2387151 w 4741933"/>
                <a:gd name="connsiteY170" fmla="*/ 1716230 h 3577399"/>
                <a:gd name="connsiteX171" fmla="*/ 2370967 w 4741933"/>
                <a:gd name="connsiteY171" fmla="*/ 1740507 h 3577399"/>
                <a:gd name="connsiteX172" fmla="*/ 2346690 w 4741933"/>
                <a:gd name="connsiteY172" fmla="*/ 1756691 h 3577399"/>
                <a:gd name="connsiteX173" fmla="*/ 2306230 w 4741933"/>
                <a:gd name="connsiteY173" fmla="*/ 1813335 h 3577399"/>
                <a:gd name="connsiteX174" fmla="*/ 2249586 w 4741933"/>
                <a:gd name="connsiteY174" fmla="*/ 1869979 h 3577399"/>
                <a:gd name="connsiteX175" fmla="*/ 2225310 w 4741933"/>
                <a:gd name="connsiteY175" fmla="*/ 1886163 h 3577399"/>
                <a:gd name="connsiteX176" fmla="*/ 2128205 w 4741933"/>
                <a:gd name="connsiteY176" fmla="*/ 1967084 h 3577399"/>
                <a:gd name="connsiteX177" fmla="*/ 2087745 w 4741933"/>
                <a:gd name="connsiteY177" fmla="*/ 1999452 h 3577399"/>
                <a:gd name="connsiteX178" fmla="*/ 2063469 w 4741933"/>
                <a:gd name="connsiteY178" fmla="*/ 2023728 h 3577399"/>
                <a:gd name="connsiteX179" fmla="*/ 1998733 w 4741933"/>
                <a:gd name="connsiteY179" fmla="*/ 2056096 h 3577399"/>
                <a:gd name="connsiteX180" fmla="*/ 1974457 w 4741933"/>
                <a:gd name="connsiteY180" fmla="*/ 2064188 h 3577399"/>
                <a:gd name="connsiteX181" fmla="*/ 1950181 w 4741933"/>
                <a:gd name="connsiteY181" fmla="*/ 2080372 h 3577399"/>
                <a:gd name="connsiteX182" fmla="*/ 1901628 w 4741933"/>
                <a:gd name="connsiteY182" fmla="*/ 2096556 h 3577399"/>
                <a:gd name="connsiteX183" fmla="*/ 1877352 w 4741933"/>
                <a:gd name="connsiteY183" fmla="*/ 2112740 h 3577399"/>
                <a:gd name="connsiteX184" fmla="*/ 1812616 w 4741933"/>
                <a:gd name="connsiteY184" fmla="*/ 2145108 h 3577399"/>
                <a:gd name="connsiteX185" fmla="*/ 1755972 w 4741933"/>
                <a:gd name="connsiteY185" fmla="*/ 2177476 h 3577399"/>
                <a:gd name="connsiteX186" fmla="*/ 1715512 w 4741933"/>
                <a:gd name="connsiteY186" fmla="*/ 2209845 h 3577399"/>
                <a:gd name="connsiteX187" fmla="*/ 1691236 w 4741933"/>
                <a:gd name="connsiteY187" fmla="*/ 2217937 h 3577399"/>
                <a:gd name="connsiteX188" fmla="*/ 1642683 w 4741933"/>
                <a:gd name="connsiteY188" fmla="*/ 2250305 h 3577399"/>
                <a:gd name="connsiteX189" fmla="*/ 1610315 w 4741933"/>
                <a:gd name="connsiteY189" fmla="*/ 2266489 h 3577399"/>
                <a:gd name="connsiteX190" fmla="*/ 1586039 w 4741933"/>
                <a:gd name="connsiteY190" fmla="*/ 2274581 h 3577399"/>
                <a:gd name="connsiteX191" fmla="*/ 1545579 w 4741933"/>
                <a:gd name="connsiteY191" fmla="*/ 2290765 h 3577399"/>
                <a:gd name="connsiteX192" fmla="*/ 1488935 w 4741933"/>
                <a:gd name="connsiteY192" fmla="*/ 2306949 h 3577399"/>
                <a:gd name="connsiteX193" fmla="*/ 1205713 w 4741933"/>
                <a:gd name="connsiteY193" fmla="*/ 2315041 h 3577399"/>
                <a:gd name="connsiteX194" fmla="*/ 1173345 w 4741933"/>
                <a:gd name="connsiteY194" fmla="*/ 2323133 h 3577399"/>
                <a:gd name="connsiteX195" fmla="*/ 1149069 w 4741933"/>
                <a:gd name="connsiteY195" fmla="*/ 2331225 h 3577399"/>
                <a:gd name="connsiteX196" fmla="*/ 1084333 w 4741933"/>
                <a:gd name="connsiteY196" fmla="*/ 2339317 h 3577399"/>
                <a:gd name="connsiteX197" fmla="*/ 1043873 w 4741933"/>
                <a:gd name="connsiteY197" fmla="*/ 2347409 h 3577399"/>
                <a:gd name="connsiteX198" fmla="*/ 979136 w 4741933"/>
                <a:gd name="connsiteY198" fmla="*/ 2355501 h 3577399"/>
                <a:gd name="connsiteX199" fmla="*/ 865848 w 4741933"/>
                <a:gd name="connsiteY199" fmla="*/ 2387869 h 3577399"/>
                <a:gd name="connsiteX200" fmla="*/ 817296 w 4741933"/>
                <a:gd name="connsiteY200" fmla="*/ 2404053 h 3577399"/>
                <a:gd name="connsiteX201" fmla="*/ 784928 w 4741933"/>
                <a:gd name="connsiteY201" fmla="*/ 2412146 h 3577399"/>
                <a:gd name="connsiteX202" fmla="*/ 695915 w 4741933"/>
                <a:gd name="connsiteY202" fmla="*/ 2436422 h 3577399"/>
                <a:gd name="connsiteX203" fmla="*/ 647363 w 4741933"/>
                <a:gd name="connsiteY203" fmla="*/ 2460698 h 3577399"/>
                <a:gd name="connsiteX204" fmla="*/ 574535 w 4741933"/>
                <a:gd name="connsiteY204" fmla="*/ 2484974 h 3577399"/>
                <a:gd name="connsiteX205" fmla="*/ 550259 w 4741933"/>
                <a:gd name="connsiteY205" fmla="*/ 2501158 h 3577399"/>
                <a:gd name="connsiteX206" fmla="*/ 534074 w 4741933"/>
                <a:gd name="connsiteY206" fmla="*/ 2517342 h 3577399"/>
                <a:gd name="connsiteX207" fmla="*/ 485522 w 4741933"/>
                <a:gd name="connsiteY207" fmla="*/ 2541618 h 3577399"/>
                <a:gd name="connsiteX208" fmla="*/ 461246 w 4741933"/>
                <a:gd name="connsiteY208" fmla="*/ 2565894 h 3577399"/>
                <a:gd name="connsiteX209" fmla="*/ 396510 w 4741933"/>
                <a:gd name="connsiteY209" fmla="*/ 2614446 h 3577399"/>
                <a:gd name="connsiteX210" fmla="*/ 364142 w 4741933"/>
                <a:gd name="connsiteY210" fmla="*/ 2638722 h 3577399"/>
                <a:gd name="connsiteX211" fmla="*/ 339866 w 4741933"/>
                <a:gd name="connsiteY211" fmla="*/ 2671091 h 3577399"/>
                <a:gd name="connsiteX212" fmla="*/ 307497 w 4741933"/>
                <a:gd name="connsiteY212" fmla="*/ 2719643 h 3577399"/>
                <a:gd name="connsiteX213" fmla="*/ 250853 w 4741933"/>
                <a:gd name="connsiteY213" fmla="*/ 2768195 h 3577399"/>
                <a:gd name="connsiteX214" fmla="*/ 202301 w 4741933"/>
                <a:gd name="connsiteY214" fmla="*/ 2800563 h 3577399"/>
                <a:gd name="connsiteX215" fmla="*/ 129473 w 4741933"/>
                <a:gd name="connsiteY215" fmla="*/ 2857207 h 3577399"/>
                <a:gd name="connsiteX216" fmla="*/ 105197 w 4741933"/>
                <a:gd name="connsiteY216" fmla="*/ 2873392 h 3577399"/>
                <a:gd name="connsiteX217" fmla="*/ 56644 w 4741933"/>
                <a:gd name="connsiteY217" fmla="*/ 2913852 h 3577399"/>
                <a:gd name="connsiteX218" fmla="*/ 24276 w 4741933"/>
                <a:gd name="connsiteY218" fmla="*/ 2978588 h 3577399"/>
                <a:gd name="connsiteX219" fmla="*/ 8092 w 4741933"/>
                <a:gd name="connsiteY219" fmla="*/ 3010956 h 3577399"/>
                <a:gd name="connsiteX220" fmla="*/ 0 w 4741933"/>
                <a:gd name="connsiteY220" fmla="*/ 3035232 h 3577399"/>
                <a:gd name="connsiteX221" fmla="*/ 8092 w 4741933"/>
                <a:gd name="connsiteY221" fmla="*/ 3180889 h 3577399"/>
                <a:gd name="connsiteX222" fmla="*/ 8092 w 4741933"/>
                <a:gd name="connsiteY222" fmla="*/ 3213257 h 357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4741933" h="3577399">
                  <a:moveTo>
                    <a:pt x="8092" y="3213257"/>
                  </a:moveTo>
                  <a:cubicBezTo>
                    <a:pt x="6743" y="3225395"/>
                    <a:pt x="0" y="3239963"/>
                    <a:pt x="0" y="3253717"/>
                  </a:cubicBezTo>
                  <a:cubicBezTo>
                    <a:pt x="0" y="3323900"/>
                    <a:pt x="3263" y="3394093"/>
                    <a:pt x="8092" y="3464110"/>
                  </a:cubicBezTo>
                  <a:cubicBezTo>
                    <a:pt x="8679" y="3472620"/>
                    <a:pt x="12369" y="3480757"/>
                    <a:pt x="16184" y="3488386"/>
                  </a:cubicBezTo>
                  <a:cubicBezTo>
                    <a:pt x="25277" y="3506572"/>
                    <a:pt x="41304" y="3524155"/>
                    <a:pt x="56644" y="3536938"/>
                  </a:cubicBezTo>
                  <a:cubicBezTo>
                    <a:pt x="64115" y="3543164"/>
                    <a:pt x="72033" y="3549172"/>
                    <a:pt x="80920" y="3553122"/>
                  </a:cubicBezTo>
                  <a:cubicBezTo>
                    <a:pt x="106253" y="3564381"/>
                    <a:pt x="134938" y="3570673"/>
                    <a:pt x="161841" y="3577399"/>
                  </a:cubicBezTo>
                  <a:cubicBezTo>
                    <a:pt x="237367" y="3574702"/>
                    <a:pt x="313196" y="3576587"/>
                    <a:pt x="388418" y="3569307"/>
                  </a:cubicBezTo>
                  <a:cubicBezTo>
                    <a:pt x="398098" y="3568370"/>
                    <a:pt x="403755" y="3556953"/>
                    <a:pt x="412694" y="3553122"/>
                  </a:cubicBezTo>
                  <a:cubicBezTo>
                    <a:pt x="422916" y="3548741"/>
                    <a:pt x="434511" y="3548547"/>
                    <a:pt x="445062" y="3545030"/>
                  </a:cubicBezTo>
                  <a:cubicBezTo>
                    <a:pt x="458842" y="3540437"/>
                    <a:pt x="472035" y="3534241"/>
                    <a:pt x="485522" y="3528846"/>
                  </a:cubicBezTo>
                  <a:cubicBezTo>
                    <a:pt x="542014" y="3472354"/>
                    <a:pt x="479425" y="3527706"/>
                    <a:pt x="534074" y="3496478"/>
                  </a:cubicBezTo>
                  <a:cubicBezTo>
                    <a:pt x="602661" y="3457286"/>
                    <a:pt x="535058" y="3482664"/>
                    <a:pt x="590719" y="3464110"/>
                  </a:cubicBezTo>
                  <a:cubicBezTo>
                    <a:pt x="663942" y="3390887"/>
                    <a:pt x="562156" y="3487555"/>
                    <a:pt x="647363" y="3423650"/>
                  </a:cubicBezTo>
                  <a:cubicBezTo>
                    <a:pt x="708802" y="3377571"/>
                    <a:pt x="652376" y="3400400"/>
                    <a:pt x="704007" y="3383190"/>
                  </a:cubicBezTo>
                  <a:cubicBezTo>
                    <a:pt x="720191" y="3367006"/>
                    <a:pt x="739863" y="3353682"/>
                    <a:pt x="752559" y="3334638"/>
                  </a:cubicBezTo>
                  <a:lnTo>
                    <a:pt x="784928" y="3286085"/>
                  </a:lnTo>
                  <a:cubicBezTo>
                    <a:pt x="790323" y="3277993"/>
                    <a:pt x="798037" y="3271035"/>
                    <a:pt x="801112" y="3261809"/>
                  </a:cubicBezTo>
                  <a:cubicBezTo>
                    <a:pt x="803809" y="3253717"/>
                    <a:pt x="803967" y="3244266"/>
                    <a:pt x="809204" y="3237533"/>
                  </a:cubicBezTo>
                  <a:cubicBezTo>
                    <a:pt x="823256" y="3219467"/>
                    <a:pt x="841572" y="3205165"/>
                    <a:pt x="857756" y="3188981"/>
                  </a:cubicBezTo>
                  <a:cubicBezTo>
                    <a:pt x="865848" y="3180889"/>
                    <a:pt x="872510" y="3171053"/>
                    <a:pt x="882032" y="3164705"/>
                  </a:cubicBezTo>
                  <a:cubicBezTo>
                    <a:pt x="898216" y="3153916"/>
                    <a:pt x="916830" y="3146091"/>
                    <a:pt x="930584" y="3132337"/>
                  </a:cubicBezTo>
                  <a:cubicBezTo>
                    <a:pt x="938676" y="3124245"/>
                    <a:pt x="945827" y="3115087"/>
                    <a:pt x="954860" y="3108061"/>
                  </a:cubicBezTo>
                  <a:cubicBezTo>
                    <a:pt x="970214" y="3096119"/>
                    <a:pt x="987852" y="3087363"/>
                    <a:pt x="1003413" y="3075692"/>
                  </a:cubicBezTo>
                  <a:cubicBezTo>
                    <a:pt x="1014202" y="3067600"/>
                    <a:pt x="1024344" y="3058564"/>
                    <a:pt x="1035781" y="3051416"/>
                  </a:cubicBezTo>
                  <a:cubicBezTo>
                    <a:pt x="1046010" y="3045023"/>
                    <a:pt x="1057676" y="3041217"/>
                    <a:pt x="1068149" y="3035232"/>
                  </a:cubicBezTo>
                  <a:cubicBezTo>
                    <a:pt x="1076593" y="3030407"/>
                    <a:pt x="1083395" y="3022660"/>
                    <a:pt x="1092425" y="3019048"/>
                  </a:cubicBezTo>
                  <a:cubicBezTo>
                    <a:pt x="1137480" y="3001026"/>
                    <a:pt x="1147193" y="3005356"/>
                    <a:pt x="1189529" y="2994772"/>
                  </a:cubicBezTo>
                  <a:cubicBezTo>
                    <a:pt x="1197804" y="2992703"/>
                    <a:pt x="1205603" y="2989023"/>
                    <a:pt x="1213805" y="2986680"/>
                  </a:cubicBezTo>
                  <a:cubicBezTo>
                    <a:pt x="1224499" y="2983625"/>
                    <a:pt x="1235521" y="2981784"/>
                    <a:pt x="1246174" y="2978588"/>
                  </a:cubicBezTo>
                  <a:cubicBezTo>
                    <a:pt x="1262514" y="2973686"/>
                    <a:pt x="1278045" y="2965978"/>
                    <a:pt x="1294726" y="2962404"/>
                  </a:cubicBezTo>
                  <a:cubicBezTo>
                    <a:pt x="1332489" y="2954312"/>
                    <a:pt x="1370547" y="2947495"/>
                    <a:pt x="1408014" y="2938128"/>
                  </a:cubicBezTo>
                  <a:cubicBezTo>
                    <a:pt x="1418803" y="2935431"/>
                    <a:pt x="1429969" y="2933941"/>
                    <a:pt x="1440382" y="2930036"/>
                  </a:cubicBezTo>
                  <a:cubicBezTo>
                    <a:pt x="1451677" y="2925800"/>
                    <a:pt x="1460997" y="2916564"/>
                    <a:pt x="1472751" y="2913852"/>
                  </a:cubicBezTo>
                  <a:cubicBezTo>
                    <a:pt x="1496551" y="2908360"/>
                    <a:pt x="1521303" y="2908457"/>
                    <a:pt x="1545579" y="2905760"/>
                  </a:cubicBezTo>
                  <a:cubicBezTo>
                    <a:pt x="1559066" y="2900365"/>
                    <a:pt x="1572259" y="2894169"/>
                    <a:pt x="1586039" y="2889576"/>
                  </a:cubicBezTo>
                  <a:cubicBezTo>
                    <a:pt x="1610182" y="2881528"/>
                    <a:pt x="1643054" y="2877376"/>
                    <a:pt x="1666959" y="2873392"/>
                  </a:cubicBezTo>
                  <a:cubicBezTo>
                    <a:pt x="1698465" y="2841886"/>
                    <a:pt x="1671005" y="2862872"/>
                    <a:pt x="1739788" y="2849115"/>
                  </a:cubicBezTo>
                  <a:cubicBezTo>
                    <a:pt x="1748152" y="2847442"/>
                    <a:pt x="1755789" y="2843092"/>
                    <a:pt x="1764064" y="2841023"/>
                  </a:cubicBezTo>
                  <a:cubicBezTo>
                    <a:pt x="1777407" y="2837687"/>
                    <a:pt x="1790992" y="2835391"/>
                    <a:pt x="1804524" y="2832931"/>
                  </a:cubicBezTo>
                  <a:cubicBezTo>
                    <a:pt x="1820667" y="2829996"/>
                    <a:pt x="1836933" y="2827774"/>
                    <a:pt x="1853076" y="2824839"/>
                  </a:cubicBezTo>
                  <a:cubicBezTo>
                    <a:pt x="1904196" y="2815545"/>
                    <a:pt x="1886446" y="2816604"/>
                    <a:pt x="1942089" y="2808655"/>
                  </a:cubicBezTo>
                  <a:cubicBezTo>
                    <a:pt x="1963617" y="2805580"/>
                    <a:pt x="1985374" y="2804138"/>
                    <a:pt x="2006825" y="2800563"/>
                  </a:cubicBezTo>
                  <a:cubicBezTo>
                    <a:pt x="2017795" y="2798735"/>
                    <a:pt x="2028088" y="2793071"/>
                    <a:pt x="2039193" y="2792471"/>
                  </a:cubicBezTo>
                  <a:cubicBezTo>
                    <a:pt x="2128116" y="2787664"/>
                    <a:pt x="2217218" y="2787076"/>
                    <a:pt x="2306230" y="2784379"/>
                  </a:cubicBezTo>
                  <a:cubicBezTo>
                    <a:pt x="2319717" y="2781682"/>
                    <a:pt x="2333347" y="2779623"/>
                    <a:pt x="2346690" y="2776287"/>
                  </a:cubicBezTo>
                  <a:cubicBezTo>
                    <a:pt x="2354965" y="2774218"/>
                    <a:pt x="2362464" y="2768875"/>
                    <a:pt x="2370967" y="2768195"/>
                  </a:cubicBezTo>
                  <a:cubicBezTo>
                    <a:pt x="2430180" y="2763458"/>
                    <a:pt x="2489650" y="2762800"/>
                    <a:pt x="2548991" y="2760103"/>
                  </a:cubicBezTo>
                  <a:cubicBezTo>
                    <a:pt x="2576799" y="2754541"/>
                    <a:pt x="2595157" y="2751537"/>
                    <a:pt x="2621820" y="2743919"/>
                  </a:cubicBezTo>
                  <a:cubicBezTo>
                    <a:pt x="2630022" y="2741576"/>
                    <a:pt x="2637894" y="2738170"/>
                    <a:pt x="2646096" y="2735827"/>
                  </a:cubicBezTo>
                  <a:cubicBezTo>
                    <a:pt x="2656789" y="2732772"/>
                    <a:pt x="2668051" y="2731640"/>
                    <a:pt x="2678464" y="2727735"/>
                  </a:cubicBezTo>
                  <a:cubicBezTo>
                    <a:pt x="2689759" y="2723499"/>
                    <a:pt x="2699744" y="2716303"/>
                    <a:pt x="2710832" y="2711551"/>
                  </a:cubicBezTo>
                  <a:cubicBezTo>
                    <a:pt x="2718672" y="2708191"/>
                    <a:pt x="2727479" y="2707274"/>
                    <a:pt x="2735108" y="2703459"/>
                  </a:cubicBezTo>
                  <a:cubicBezTo>
                    <a:pt x="2743807" y="2699110"/>
                    <a:pt x="2750685" y="2691624"/>
                    <a:pt x="2759384" y="2687275"/>
                  </a:cubicBezTo>
                  <a:cubicBezTo>
                    <a:pt x="2767013" y="2683460"/>
                    <a:pt x="2776204" y="2683325"/>
                    <a:pt x="2783660" y="2679183"/>
                  </a:cubicBezTo>
                  <a:cubicBezTo>
                    <a:pt x="2800663" y="2669737"/>
                    <a:pt x="2816029" y="2657605"/>
                    <a:pt x="2832213" y="2646815"/>
                  </a:cubicBezTo>
                  <a:cubicBezTo>
                    <a:pt x="2840305" y="2641420"/>
                    <a:pt x="2848149" y="2635634"/>
                    <a:pt x="2856489" y="2630630"/>
                  </a:cubicBezTo>
                  <a:cubicBezTo>
                    <a:pt x="2869976" y="2622538"/>
                    <a:pt x="2883862" y="2615078"/>
                    <a:pt x="2896949" y="2606354"/>
                  </a:cubicBezTo>
                  <a:cubicBezTo>
                    <a:pt x="2908171" y="2598873"/>
                    <a:pt x="2918268" y="2589812"/>
                    <a:pt x="2929317" y="2582078"/>
                  </a:cubicBezTo>
                  <a:cubicBezTo>
                    <a:pt x="2945252" y="2570924"/>
                    <a:pt x="2960472" y="2558409"/>
                    <a:pt x="2977869" y="2549710"/>
                  </a:cubicBezTo>
                  <a:cubicBezTo>
                    <a:pt x="2988658" y="2544315"/>
                    <a:pt x="3000817" y="2541062"/>
                    <a:pt x="3010237" y="2533526"/>
                  </a:cubicBezTo>
                  <a:cubicBezTo>
                    <a:pt x="3028110" y="2519228"/>
                    <a:pt x="3042606" y="2501158"/>
                    <a:pt x="3058790" y="2484974"/>
                  </a:cubicBezTo>
                  <a:lnTo>
                    <a:pt x="3083066" y="2460698"/>
                  </a:lnTo>
                  <a:lnTo>
                    <a:pt x="3107342" y="2436422"/>
                  </a:lnTo>
                  <a:cubicBezTo>
                    <a:pt x="3110039" y="2428330"/>
                    <a:pt x="3111619" y="2419775"/>
                    <a:pt x="3115434" y="2412146"/>
                  </a:cubicBezTo>
                  <a:cubicBezTo>
                    <a:pt x="3119783" y="2403447"/>
                    <a:pt x="3126463" y="2396116"/>
                    <a:pt x="3131618" y="2387869"/>
                  </a:cubicBezTo>
                  <a:cubicBezTo>
                    <a:pt x="3139954" y="2374532"/>
                    <a:pt x="3148860" y="2361477"/>
                    <a:pt x="3155894" y="2347409"/>
                  </a:cubicBezTo>
                  <a:cubicBezTo>
                    <a:pt x="3179316" y="2300566"/>
                    <a:pt x="3142243" y="2344876"/>
                    <a:pt x="3188262" y="2298857"/>
                  </a:cubicBezTo>
                  <a:cubicBezTo>
                    <a:pt x="3208601" y="2237839"/>
                    <a:pt x="3181165" y="2313051"/>
                    <a:pt x="3212538" y="2250305"/>
                  </a:cubicBezTo>
                  <a:cubicBezTo>
                    <a:pt x="3243430" y="2188521"/>
                    <a:pt x="3186205" y="2271929"/>
                    <a:pt x="3244906" y="2193661"/>
                  </a:cubicBezTo>
                  <a:cubicBezTo>
                    <a:pt x="3247603" y="2185569"/>
                    <a:pt x="3249183" y="2177014"/>
                    <a:pt x="3252998" y="2169384"/>
                  </a:cubicBezTo>
                  <a:cubicBezTo>
                    <a:pt x="3257347" y="2160685"/>
                    <a:pt x="3265232" y="2153995"/>
                    <a:pt x="3269182" y="2145108"/>
                  </a:cubicBezTo>
                  <a:cubicBezTo>
                    <a:pt x="3276111" y="2129519"/>
                    <a:pt x="3279972" y="2112740"/>
                    <a:pt x="3285367" y="2096556"/>
                  </a:cubicBezTo>
                  <a:lnTo>
                    <a:pt x="3293459" y="2072280"/>
                  </a:lnTo>
                  <a:cubicBezTo>
                    <a:pt x="3296156" y="2050701"/>
                    <a:pt x="3298677" y="2029100"/>
                    <a:pt x="3301551" y="2007544"/>
                  </a:cubicBezTo>
                  <a:cubicBezTo>
                    <a:pt x="3304072" y="1988638"/>
                    <a:pt x="3308059" y="1969906"/>
                    <a:pt x="3309643" y="1950899"/>
                  </a:cubicBezTo>
                  <a:cubicBezTo>
                    <a:pt x="3323854" y="1780371"/>
                    <a:pt x="3305271" y="1863191"/>
                    <a:pt x="3325827" y="1780967"/>
                  </a:cubicBezTo>
                  <a:cubicBezTo>
                    <a:pt x="3339217" y="1673843"/>
                    <a:pt x="3325379" y="1750167"/>
                    <a:pt x="3342011" y="1691954"/>
                  </a:cubicBezTo>
                  <a:cubicBezTo>
                    <a:pt x="3345066" y="1681261"/>
                    <a:pt x="3344585" y="1669242"/>
                    <a:pt x="3350103" y="1659586"/>
                  </a:cubicBezTo>
                  <a:cubicBezTo>
                    <a:pt x="3355781" y="1649650"/>
                    <a:pt x="3367727" y="1644622"/>
                    <a:pt x="3374379" y="1635310"/>
                  </a:cubicBezTo>
                  <a:cubicBezTo>
                    <a:pt x="3381390" y="1625494"/>
                    <a:pt x="3384578" y="1613415"/>
                    <a:pt x="3390563" y="1602942"/>
                  </a:cubicBezTo>
                  <a:cubicBezTo>
                    <a:pt x="3395388" y="1594498"/>
                    <a:pt x="3402398" y="1587365"/>
                    <a:pt x="3406747" y="1578666"/>
                  </a:cubicBezTo>
                  <a:cubicBezTo>
                    <a:pt x="3410562" y="1571037"/>
                    <a:pt x="3411024" y="1562019"/>
                    <a:pt x="3414839" y="1554390"/>
                  </a:cubicBezTo>
                  <a:cubicBezTo>
                    <a:pt x="3419188" y="1545691"/>
                    <a:pt x="3426674" y="1538813"/>
                    <a:pt x="3431023" y="1530114"/>
                  </a:cubicBezTo>
                  <a:cubicBezTo>
                    <a:pt x="3434838" y="1522485"/>
                    <a:pt x="3433997" y="1512662"/>
                    <a:pt x="3439115" y="1505838"/>
                  </a:cubicBezTo>
                  <a:cubicBezTo>
                    <a:pt x="3450559" y="1490579"/>
                    <a:pt x="3468995" y="1481247"/>
                    <a:pt x="3479575" y="1465377"/>
                  </a:cubicBezTo>
                  <a:cubicBezTo>
                    <a:pt x="3491518" y="1447463"/>
                    <a:pt x="3501342" y="1429287"/>
                    <a:pt x="3520036" y="1416825"/>
                  </a:cubicBezTo>
                  <a:cubicBezTo>
                    <a:pt x="3527133" y="1412094"/>
                    <a:pt x="3536220" y="1411430"/>
                    <a:pt x="3544312" y="1408733"/>
                  </a:cubicBezTo>
                  <a:cubicBezTo>
                    <a:pt x="3552404" y="1400641"/>
                    <a:pt x="3559276" y="1391109"/>
                    <a:pt x="3568588" y="1384457"/>
                  </a:cubicBezTo>
                  <a:cubicBezTo>
                    <a:pt x="3607878" y="1356393"/>
                    <a:pt x="3590012" y="1377791"/>
                    <a:pt x="3625232" y="1360181"/>
                  </a:cubicBezTo>
                  <a:cubicBezTo>
                    <a:pt x="3687978" y="1328808"/>
                    <a:pt x="3612766" y="1356244"/>
                    <a:pt x="3673784" y="1335905"/>
                  </a:cubicBezTo>
                  <a:cubicBezTo>
                    <a:pt x="3735668" y="1289492"/>
                    <a:pt x="3676320" y="1330987"/>
                    <a:pt x="3738520" y="1295445"/>
                  </a:cubicBezTo>
                  <a:cubicBezTo>
                    <a:pt x="3746964" y="1290620"/>
                    <a:pt x="3755203" y="1285337"/>
                    <a:pt x="3762797" y="1279261"/>
                  </a:cubicBezTo>
                  <a:cubicBezTo>
                    <a:pt x="3768755" y="1274495"/>
                    <a:pt x="3772157" y="1266488"/>
                    <a:pt x="3778981" y="1263076"/>
                  </a:cubicBezTo>
                  <a:cubicBezTo>
                    <a:pt x="3894239" y="1205444"/>
                    <a:pt x="3724188" y="1310517"/>
                    <a:pt x="3843717" y="1238800"/>
                  </a:cubicBezTo>
                  <a:cubicBezTo>
                    <a:pt x="3860396" y="1228793"/>
                    <a:pt x="3873816" y="1212583"/>
                    <a:pt x="3892269" y="1206432"/>
                  </a:cubicBezTo>
                  <a:cubicBezTo>
                    <a:pt x="3926640" y="1194975"/>
                    <a:pt x="3945101" y="1190093"/>
                    <a:pt x="3981282" y="1165972"/>
                  </a:cubicBezTo>
                  <a:cubicBezTo>
                    <a:pt x="3989374" y="1160577"/>
                    <a:pt x="3996859" y="1154137"/>
                    <a:pt x="4005558" y="1149788"/>
                  </a:cubicBezTo>
                  <a:cubicBezTo>
                    <a:pt x="4013187" y="1145973"/>
                    <a:pt x="4022069" y="1145226"/>
                    <a:pt x="4029834" y="1141696"/>
                  </a:cubicBezTo>
                  <a:cubicBezTo>
                    <a:pt x="4051797" y="1131713"/>
                    <a:pt x="4071682" y="1116957"/>
                    <a:pt x="4094570" y="1109328"/>
                  </a:cubicBezTo>
                  <a:lnTo>
                    <a:pt x="4143122" y="1093144"/>
                  </a:lnTo>
                  <a:lnTo>
                    <a:pt x="4167398" y="1085052"/>
                  </a:lnTo>
                  <a:cubicBezTo>
                    <a:pt x="4229132" y="1023318"/>
                    <a:pt x="4157392" y="1087820"/>
                    <a:pt x="4215951" y="1052684"/>
                  </a:cubicBezTo>
                  <a:cubicBezTo>
                    <a:pt x="4271492" y="1019359"/>
                    <a:pt x="4187639" y="1051331"/>
                    <a:pt x="4256411" y="1028407"/>
                  </a:cubicBezTo>
                  <a:cubicBezTo>
                    <a:pt x="4272595" y="1012223"/>
                    <a:pt x="4285919" y="992551"/>
                    <a:pt x="4304963" y="979855"/>
                  </a:cubicBezTo>
                  <a:cubicBezTo>
                    <a:pt x="4321147" y="969066"/>
                    <a:pt x="4339761" y="961241"/>
                    <a:pt x="4353515" y="947487"/>
                  </a:cubicBezTo>
                  <a:cubicBezTo>
                    <a:pt x="4424429" y="876573"/>
                    <a:pt x="4334478" y="963350"/>
                    <a:pt x="4402067" y="907027"/>
                  </a:cubicBezTo>
                  <a:cubicBezTo>
                    <a:pt x="4464374" y="855106"/>
                    <a:pt x="4390348" y="906748"/>
                    <a:pt x="4450620" y="866567"/>
                  </a:cubicBezTo>
                  <a:cubicBezTo>
                    <a:pt x="4489336" y="808493"/>
                    <a:pt x="4469235" y="831769"/>
                    <a:pt x="4507264" y="793738"/>
                  </a:cubicBezTo>
                  <a:cubicBezTo>
                    <a:pt x="4509961" y="785646"/>
                    <a:pt x="4510625" y="776559"/>
                    <a:pt x="4515356" y="769462"/>
                  </a:cubicBezTo>
                  <a:cubicBezTo>
                    <a:pt x="4521704" y="759940"/>
                    <a:pt x="4534514" y="755422"/>
                    <a:pt x="4539632" y="745186"/>
                  </a:cubicBezTo>
                  <a:cubicBezTo>
                    <a:pt x="4545783" y="732884"/>
                    <a:pt x="4541573" y="717028"/>
                    <a:pt x="4547724" y="704726"/>
                  </a:cubicBezTo>
                  <a:cubicBezTo>
                    <a:pt x="4552842" y="694490"/>
                    <a:pt x="4564674" y="689241"/>
                    <a:pt x="4572000" y="680450"/>
                  </a:cubicBezTo>
                  <a:cubicBezTo>
                    <a:pt x="4578226" y="672979"/>
                    <a:pt x="4583835" y="664873"/>
                    <a:pt x="4588184" y="656174"/>
                  </a:cubicBezTo>
                  <a:cubicBezTo>
                    <a:pt x="4603929" y="624683"/>
                    <a:pt x="4588814" y="635824"/>
                    <a:pt x="4604368" y="599530"/>
                  </a:cubicBezTo>
                  <a:cubicBezTo>
                    <a:pt x="4636250" y="525138"/>
                    <a:pt x="4606540" y="647487"/>
                    <a:pt x="4636736" y="526701"/>
                  </a:cubicBezTo>
                  <a:cubicBezTo>
                    <a:pt x="4646678" y="486931"/>
                    <a:pt x="4636964" y="502197"/>
                    <a:pt x="4661013" y="478149"/>
                  </a:cubicBezTo>
                  <a:cubicBezTo>
                    <a:pt x="4681352" y="417131"/>
                    <a:pt x="4653916" y="492343"/>
                    <a:pt x="4685289" y="429597"/>
                  </a:cubicBezTo>
                  <a:cubicBezTo>
                    <a:pt x="4694538" y="411100"/>
                    <a:pt x="4696856" y="383328"/>
                    <a:pt x="4701473" y="364861"/>
                  </a:cubicBezTo>
                  <a:cubicBezTo>
                    <a:pt x="4703542" y="356586"/>
                    <a:pt x="4706868" y="348676"/>
                    <a:pt x="4709565" y="340584"/>
                  </a:cubicBezTo>
                  <a:cubicBezTo>
                    <a:pt x="4714960" y="302821"/>
                    <a:pt x="4718268" y="264701"/>
                    <a:pt x="4725749" y="227296"/>
                  </a:cubicBezTo>
                  <a:cubicBezTo>
                    <a:pt x="4737582" y="168133"/>
                    <a:pt x="4731896" y="200452"/>
                    <a:pt x="4741933" y="130192"/>
                  </a:cubicBezTo>
                  <a:cubicBezTo>
                    <a:pt x="4739236" y="122100"/>
                    <a:pt x="4740502" y="111244"/>
                    <a:pt x="4733841" y="105915"/>
                  </a:cubicBezTo>
                  <a:cubicBezTo>
                    <a:pt x="4725157" y="98967"/>
                    <a:pt x="4712166" y="100878"/>
                    <a:pt x="4701473" y="97823"/>
                  </a:cubicBezTo>
                  <a:cubicBezTo>
                    <a:pt x="4693271" y="95480"/>
                    <a:pt x="4685399" y="92074"/>
                    <a:pt x="4677197" y="89731"/>
                  </a:cubicBezTo>
                  <a:cubicBezTo>
                    <a:pt x="4666503" y="86676"/>
                    <a:pt x="4655522" y="84694"/>
                    <a:pt x="4644828" y="81639"/>
                  </a:cubicBezTo>
                  <a:cubicBezTo>
                    <a:pt x="4616527" y="73553"/>
                    <a:pt x="4614368" y="68197"/>
                    <a:pt x="4580092" y="65455"/>
                  </a:cubicBezTo>
                  <a:cubicBezTo>
                    <a:pt x="4526250" y="61148"/>
                    <a:pt x="4472198" y="60060"/>
                    <a:pt x="4418251" y="57363"/>
                  </a:cubicBezTo>
                  <a:cubicBezTo>
                    <a:pt x="4076723" y="-56480"/>
                    <a:pt x="4371011" y="32843"/>
                    <a:pt x="3495759" y="41179"/>
                  </a:cubicBezTo>
                  <a:cubicBezTo>
                    <a:pt x="3418294" y="67001"/>
                    <a:pt x="3471383" y="41263"/>
                    <a:pt x="3422931" y="81639"/>
                  </a:cubicBezTo>
                  <a:cubicBezTo>
                    <a:pt x="3415460" y="87865"/>
                    <a:pt x="3405974" y="91419"/>
                    <a:pt x="3398655" y="97823"/>
                  </a:cubicBezTo>
                  <a:cubicBezTo>
                    <a:pt x="3384301" y="110383"/>
                    <a:pt x="3358195" y="138284"/>
                    <a:pt x="3358195" y="138284"/>
                  </a:cubicBezTo>
                  <a:cubicBezTo>
                    <a:pt x="3337856" y="199302"/>
                    <a:pt x="3365292" y="124090"/>
                    <a:pt x="3333919" y="186836"/>
                  </a:cubicBezTo>
                  <a:cubicBezTo>
                    <a:pt x="3330104" y="194465"/>
                    <a:pt x="3328524" y="203020"/>
                    <a:pt x="3325827" y="211112"/>
                  </a:cubicBezTo>
                  <a:cubicBezTo>
                    <a:pt x="3324118" y="231618"/>
                    <a:pt x="3313761" y="362373"/>
                    <a:pt x="3309643" y="389137"/>
                  </a:cubicBezTo>
                  <a:cubicBezTo>
                    <a:pt x="3308346" y="397568"/>
                    <a:pt x="3303894" y="405211"/>
                    <a:pt x="3301551" y="413413"/>
                  </a:cubicBezTo>
                  <a:cubicBezTo>
                    <a:pt x="3298496" y="424106"/>
                    <a:pt x="3295872" y="434924"/>
                    <a:pt x="3293459" y="445781"/>
                  </a:cubicBezTo>
                  <a:cubicBezTo>
                    <a:pt x="3290475" y="459207"/>
                    <a:pt x="3291058" y="473720"/>
                    <a:pt x="3285367" y="486241"/>
                  </a:cubicBezTo>
                  <a:cubicBezTo>
                    <a:pt x="3277318" y="503948"/>
                    <a:pt x="3263788" y="518609"/>
                    <a:pt x="3252998" y="534793"/>
                  </a:cubicBezTo>
                  <a:cubicBezTo>
                    <a:pt x="3230465" y="568592"/>
                    <a:pt x="3243692" y="552190"/>
                    <a:pt x="3212538" y="583346"/>
                  </a:cubicBezTo>
                  <a:cubicBezTo>
                    <a:pt x="3209841" y="591438"/>
                    <a:pt x="3208261" y="599993"/>
                    <a:pt x="3204446" y="607622"/>
                  </a:cubicBezTo>
                  <a:cubicBezTo>
                    <a:pt x="3175250" y="666014"/>
                    <a:pt x="3200451" y="593333"/>
                    <a:pt x="3172078" y="664266"/>
                  </a:cubicBezTo>
                  <a:cubicBezTo>
                    <a:pt x="3165742" y="680105"/>
                    <a:pt x="3161289" y="696634"/>
                    <a:pt x="3155894" y="712818"/>
                  </a:cubicBezTo>
                  <a:lnTo>
                    <a:pt x="3147802" y="737094"/>
                  </a:lnTo>
                  <a:cubicBezTo>
                    <a:pt x="3145105" y="745186"/>
                    <a:pt x="3143525" y="753741"/>
                    <a:pt x="3139710" y="761370"/>
                  </a:cubicBezTo>
                  <a:cubicBezTo>
                    <a:pt x="3134315" y="772159"/>
                    <a:pt x="3128278" y="782650"/>
                    <a:pt x="3123526" y="793738"/>
                  </a:cubicBezTo>
                  <a:cubicBezTo>
                    <a:pt x="3120166" y="801578"/>
                    <a:pt x="3119577" y="810558"/>
                    <a:pt x="3115434" y="818015"/>
                  </a:cubicBezTo>
                  <a:cubicBezTo>
                    <a:pt x="3105988" y="835018"/>
                    <a:pt x="3093855" y="850383"/>
                    <a:pt x="3083066" y="866567"/>
                  </a:cubicBezTo>
                  <a:cubicBezTo>
                    <a:pt x="3077671" y="874659"/>
                    <a:pt x="3069957" y="881617"/>
                    <a:pt x="3066882" y="890843"/>
                  </a:cubicBezTo>
                  <a:cubicBezTo>
                    <a:pt x="3064185" y="898935"/>
                    <a:pt x="3062605" y="907490"/>
                    <a:pt x="3058790" y="915119"/>
                  </a:cubicBezTo>
                  <a:cubicBezTo>
                    <a:pt x="3054440" y="923818"/>
                    <a:pt x="3048258" y="931481"/>
                    <a:pt x="3042605" y="939395"/>
                  </a:cubicBezTo>
                  <a:cubicBezTo>
                    <a:pt x="3016651" y="975730"/>
                    <a:pt x="3023463" y="966629"/>
                    <a:pt x="2994053" y="996039"/>
                  </a:cubicBezTo>
                  <a:cubicBezTo>
                    <a:pt x="2991356" y="1004131"/>
                    <a:pt x="2990193" y="1012909"/>
                    <a:pt x="2985961" y="1020315"/>
                  </a:cubicBezTo>
                  <a:cubicBezTo>
                    <a:pt x="2979270" y="1032025"/>
                    <a:pt x="2969524" y="1041709"/>
                    <a:pt x="2961685" y="1052684"/>
                  </a:cubicBezTo>
                  <a:cubicBezTo>
                    <a:pt x="2933522" y="1092113"/>
                    <a:pt x="2959004" y="1063457"/>
                    <a:pt x="2921225" y="1101236"/>
                  </a:cubicBezTo>
                  <a:cubicBezTo>
                    <a:pt x="2902671" y="1156897"/>
                    <a:pt x="2928049" y="1089294"/>
                    <a:pt x="2888857" y="1157880"/>
                  </a:cubicBezTo>
                  <a:cubicBezTo>
                    <a:pt x="2884625" y="1165286"/>
                    <a:pt x="2884580" y="1174527"/>
                    <a:pt x="2880765" y="1182156"/>
                  </a:cubicBezTo>
                  <a:cubicBezTo>
                    <a:pt x="2876416" y="1190855"/>
                    <a:pt x="2869406" y="1197988"/>
                    <a:pt x="2864581" y="1206432"/>
                  </a:cubicBezTo>
                  <a:cubicBezTo>
                    <a:pt x="2847968" y="1235505"/>
                    <a:pt x="2851928" y="1238433"/>
                    <a:pt x="2832213" y="1263076"/>
                  </a:cubicBezTo>
                  <a:cubicBezTo>
                    <a:pt x="2827447" y="1269034"/>
                    <a:pt x="2820260" y="1272913"/>
                    <a:pt x="2816028" y="1279261"/>
                  </a:cubicBezTo>
                  <a:cubicBezTo>
                    <a:pt x="2809337" y="1289298"/>
                    <a:pt x="2807082" y="1301979"/>
                    <a:pt x="2799844" y="1311629"/>
                  </a:cubicBezTo>
                  <a:cubicBezTo>
                    <a:pt x="2790689" y="1323836"/>
                    <a:pt x="2777524" y="1332514"/>
                    <a:pt x="2767476" y="1343997"/>
                  </a:cubicBezTo>
                  <a:cubicBezTo>
                    <a:pt x="2758595" y="1354147"/>
                    <a:pt x="2752737" y="1366828"/>
                    <a:pt x="2743200" y="1376365"/>
                  </a:cubicBezTo>
                  <a:cubicBezTo>
                    <a:pt x="2733663" y="1385902"/>
                    <a:pt x="2719792" y="1390561"/>
                    <a:pt x="2710832" y="1400641"/>
                  </a:cubicBezTo>
                  <a:cubicBezTo>
                    <a:pt x="2705279" y="1406889"/>
                    <a:pt x="2666355" y="1470746"/>
                    <a:pt x="2654188" y="1481561"/>
                  </a:cubicBezTo>
                  <a:cubicBezTo>
                    <a:pt x="2639650" y="1494484"/>
                    <a:pt x="2619390" y="1500177"/>
                    <a:pt x="2605636" y="1513930"/>
                  </a:cubicBezTo>
                  <a:cubicBezTo>
                    <a:pt x="2534499" y="1585063"/>
                    <a:pt x="2657081" y="1464603"/>
                    <a:pt x="2565175" y="1546298"/>
                  </a:cubicBezTo>
                  <a:lnTo>
                    <a:pt x="2492347" y="1619126"/>
                  </a:lnTo>
                  <a:cubicBezTo>
                    <a:pt x="2481558" y="1629915"/>
                    <a:pt x="2472675" y="1643030"/>
                    <a:pt x="2459979" y="1651494"/>
                  </a:cubicBezTo>
                  <a:cubicBezTo>
                    <a:pt x="2451887" y="1656889"/>
                    <a:pt x="2442972" y="1661217"/>
                    <a:pt x="2435703" y="1667678"/>
                  </a:cubicBezTo>
                  <a:cubicBezTo>
                    <a:pt x="2418597" y="1682884"/>
                    <a:pt x="2399846" y="1697186"/>
                    <a:pt x="2387151" y="1716230"/>
                  </a:cubicBezTo>
                  <a:cubicBezTo>
                    <a:pt x="2381756" y="1724322"/>
                    <a:pt x="2377844" y="1733630"/>
                    <a:pt x="2370967" y="1740507"/>
                  </a:cubicBezTo>
                  <a:cubicBezTo>
                    <a:pt x="2364090" y="1747384"/>
                    <a:pt x="2354782" y="1751296"/>
                    <a:pt x="2346690" y="1756691"/>
                  </a:cubicBezTo>
                  <a:cubicBezTo>
                    <a:pt x="2335691" y="1773189"/>
                    <a:pt x="2318776" y="1799534"/>
                    <a:pt x="2306230" y="1813335"/>
                  </a:cubicBezTo>
                  <a:cubicBezTo>
                    <a:pt x="2288268" y="1833093"/>
                    <a:pt x="2271804" y="1855167"/>
                    <a:pt x="2249586" y="1869979"/>
                  </a:cubicBezTo>
                  <a:cubicBezTo>
                    <a:pt x="2241494" y="1875374"/>
                    <a:pt x="2232506" y="1879621"/>
                    <a:pt x="2225310" y="1886163"/>
                  </a:cubicBezTo>
                  <a:cubicBezTo>
                    <a:pt x="2135762" y="1967570"/>
                    <a:pt x="2194305" y="1934033"/>
                    <a:pt x="2128205" y="1967084"/>
                  </a:cubicBezTo>
                  <a:cubicBezTo>
                    <a:pt x="2092010" y="2021376"/>
                    <a:pt x="2134648" y="1968183"/>
                    <a:pt x="2087745" y="1999452"/>
                  </a:cubicBezTo>
                  <a:cubicBezTo>
                    <a:pt x="2078223" y="2005800"/>
                    <a:pt x="2073124" y="2017584"/>
                    <a:pt x="2063469" y="2023728"/>
                  </a:cubicBezTo>
                  <a:cubicBezTo>
                    <a:pt x="2043115" y="2036680"/>
                    <a:pt x="2021621" y="2048467"/>
                    <a:pt x="1998733" y="2056096"/>
                  </a:cubicBezTo>
                  <a:cubicBezTo>
                    <a:pt x="1990641" y="2058793"/>
                    <a:pt x="1982086" y="2060373"/>
                    <a:pt x="1974457" y="2064188"/>
                  </a:cubicBezTo>
                  <a:cubicBezTo>
                    <a:pt x="1965758" y="2068537"/>
                    <a:pt x="1959068" y="2076422"/>
                    <a:pt x="1950181" y="2080372"/>
                  </a:cubicBezTo>
                  <a:cubicBezTo>
                    <a:pt x="1934592" y="2087301"/>
                    <a:pt x="1901628" y="2096556"/>
                    <a:pt x="1901628" y="2096556"/>
                  </a:cubicBezTo>
                  <a:cubicBezTo>
                    <a:pt x="1893536" y="2101951"/>
                    <a:pt x="1885890" y="2108083"/>
                    <a:pt x="1877352" y="2112740"/>
                  </a:cubicBezTo>
                  <a:cubicBezTo>
                    <a:pt x="1856172" y="2124293"/>
                    <a:pt x="1831917" y="2130633"/>
                    <a:pt x="1812616" y="2145108"/>
                  </a:cubicBezTo>
                  <a:cubicBezTo>
                    <a:pt x="1773424" y="2174502"/>
                    <a:pt x="1793043" y="2165119"/>
                    <a:pt x="1755972" y="2177476"/>
                  </a:cubicBezTo>
                  <a:cubicBezTo>
                    <a:pt x="1740918" y="2192531"/>
                    <a:pt x="1735929" y="2199636"/>
                    <a:pt x="1715512" y="2209845"/>
                  </a:cubicBezTo>
                  <a:cubicBezTo>
                    <a:pt x="1707883" y="2213660"/>
                    <a:pt x="1698692" y="2213795"/>
                    <a:pt x="1691236" y="2217937"/>
                  </a:cubicBezTo>
                  <a:cubicBezTo>
                    <a:pt x="1674233" y="2227383"/>
                    <a:pt x="1660081" y="2241606"/>
                    <a:pt x="1642683" y="2250305"/>
                  </a:cubicBezTo>
                  <a:cubicBezTo>
                    <a:pt x="1631894" y="2255700"/>
                    <a:pt x="1621403" y="2261737"/>
                    <a:pt x="1610315" y="2266489"/>
                  </a:cubicBezTo>
                  <a:cubicBezTo>
                    <a:pt x="1602475" y="2269849"/>
                    <a:pt x="1594026" y="2271586"/>
                    <a:pt x="1586039" y="2274581"/>
                  </a:cubicBezTo>
                  <a:cubicBezTo>
                    <a:pt x="1572438" y="2279681"/>
                    <a:pt x="1559180" y="2285665"/>
                    <a:pt x="1545579" y="2290765"/>
                  </a:cubicBezTo>
                  <a:cubicBezTo>
                    <a:pt x="1534370" y="2294968"/>
                    <a:pt x="1498784" y="2306444"/>
                    <a:pt x="1488935" y="2306949"/>
                  </a:cubicBezTo>
                  <a:cubicBezTo>
                    <a:pt x="1394613" y="2311786"/>
                    <a:pt x="1300120" y="2312344"/>
                    <a:pt x="1205713" y="2315041"/>
                  </a:cubicBezTo>
                  <a:cubicBezTo>
                    <a:pt x="1194924" y="2317738"/>
                    <a:pt x="1184038" y="2320078"/>
                    <a:pt x="1173345" y="2323133"/>
                  </a:cubicBezTo>
                  <a:cubicBezTo>
                    <a:pt x="1165143" y="2325476"/>
                    <a:pt x="1157461" y="2329699"/>
                    <a:pt x="1149069" y="2331225"/>
                  </a:cubicBezTo>
                  <a:cubicBezTo>
                    <a:pt x="1127673" y="2335115"/>
                    <a:pt x="1105827" y="2336010"/>
                    <a:pt x="1084333" y="2339317"/>
                  </a:cubicBezTo>
                  <a:cubicBezTo>
                    <a:pt x="1070739" y="2341408"/>
                    <a:pt x="1057467" y="2345318"/>
                    <a:pt x="1043873" y="2347409"/>
                  </a:cubicBezTo>
                  <a:cubicBezTo>
                    <a:pt x="1022379" y="2350716"/>
                    <a:pt x="1000715" y="2352804"/>
                    <a:pt x="979136" y="2355501"/>
                  </a:cubicBezTo>
                  <a:cubicBezTo>
                    <a:pt x="898646" y="2387697"/>
                    <a:pt x="981858" y="2356933"/>
                    <a:pt x="865848" y="2387869"/>
                  </a:cubicBezTo>
                  <a:cubicBezTo>
                    <a:pt x="849365" y="2392265"/>
                    <a:pt x="833636" y="2399151"/>
                    <a:pt x="817296" y="2404053"/>
                  </a:cubicBezTo>
                  <a:cubicBezTo>
                    <a:pt x="806644" y="2407249"/>
                    <a:pt x="795717" y="2409448"/>
                    <a:pt x="784928" y="2412146"/>
                  </a:cubicBezTo>
                  <a:cubicBezTo>
                    <a:pt x="738658" y="2442992"/>
                    <a:pt x="779019" y="2421312"/>
                    <a:pt x="695915" y="2436422"/>
                  </a:cubicBezTo>
                  <a:cubicBezTo>
                    <a:pt x="654736" y="2443909"/>
                    <a:pt x="687489" y="2443979"/>
                    <a:pt x="647363" y="2460698"/>
                  </a:cubicBezTo>
                  <a:cubicBezTo>
                    <a:pt x="623742" y="2470540"/>
                    <a:pt x="595826" y="2470780"/>
                    <a:pt x="574535" y="2484974"/>
                  </a:cubicBezTo>
                  <a:cubicBezTo>
                    <a:pt x="566443" y="2490369"/>
                    <a:pt x="557853" y="2495083"/>
                    <a:pt x="550259" y="2501158"/>
                  </a:cubicBezTo>
                  <a:cubicBezTo>
                    <a:pt x="544301" y="2505924"/>
                    <a:pt x="540616" y="2513417"/>
                    <a:pt x="534074" y="2517342"/>
                  </a:cubicBezTo>
                  <a:cubicBezTo>
                    <a:pt x="481941" y="2548621"/>
                    <a:pt x="538137" y="2497772"/>
                    <a:pt x="485522" y="2541618"/>
                  </a:cubicBezTo>
                  <a:cubicBezTo>
                    <a:pt x="476731" y="2548944"/>
                    <a:pt x="470103" y="2558647"/>
                    <a:pt x="461246" y="2565894"/>
                  </a:cubicBezTo>
                  <a:cubicBezTo>
                    <a:pt x="440370" y="2582975"/>
                    <a:pt x="418089" y="2598262"/>
                    <a:pt x="396510" y="2614446"/>
                  </a:cubicBezTo>
                  <a:cubicBezTo>
                    <a:pt x="385721" y="2622538"/>
                    <a:pt x="372234" y="2627933"/>
                    <a:pt x="364142" y="2638722"/>
                  </a:cubicBezTo>
                  <a:cubicBezTo>
                    <a:pt x="356050" y="2649512"/>
                    <a:pt x="347600" y="2660042"/>
                    <a:pt x="339866" y="2671091"/>
                  </a:cubicBezTo>
                  <a:cubicBezTo>
                    <a:pt x="328712" y="2687026"/>
                    <a:pt x="321251" y="2705889"/>
                    <a:pt x="307497" y="2719643"/>
                  </a:cubicBezTo>
                  <a:cubicBezTo>
                    <a:pt x="247259" y="2779881"/>
                    <a:pt x="323518" y="2705910"/>
                    <a:pt x="250853" y="2768195"/>
                  </a:cubicBezTo>
                  <a:cubicBezTo>
                    <a:pt x="212280" y="2801258"/>
                    <a:pt x="243594" y="2786799"/>
                    <a:pt x="202301" y="2800563"/>
                  </a:cubicBezTo>
                  <a:cubicBezTo>
                    <a:pt x="178025" y="2819444"/>
                    <a:pt x="155062" y="2840147"/>
                    <a:pt x="129473" y="2857207"/>
                  </a:cubicBezTo>
                  <a:cubicBezTo>
                    <a:pt x="121381" y="2862602"/>
                    <a:pt x="112668" y="2867166"/>
                    <a:pt x="105197" y="2873392"/>
                  </a:cubicBezTo>
                  <a:cubicBezTo>
                    <a:pt x="42898" y="2925308"/>
                    <a:pt x="116910" y="2873675"/>
                    <a:pt x="56644" y="2913852"/>
                  </a:cubicBezTo>
                  <a:lnTo>
                    <a:pt x="24276" y="2978588"/>
                  </a:lnTo>
                  <a:cubicBezTo>
                    <a:pt x="18881" y="2989377"/>
                    <a:pt x="11907" y="2999512"/>
                    <a:pt x="8092" y="3010956"/>
                  </a:cubicBezTo>
                  <a:lnTo>
                    <a:pt x="0" y="3035232"/>
                  </a:lnTo>
                  <a:cubicBezTo>
                    <a:pt x="2697" y="3083784"/>
                    <a:pt x="3879" y="3132445"/>
                    <a:pt x="8092" y="3180889"/>
                  </a:cubicBezTo>
                  <a:cubicBezTo>
                    <a:pt x="9283" y="3194591"/>
                    <a:pt x="9441" y="3201119"/>
                    <a:pt x="8092" y="3213257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4" name="Группа 73"/>
            <p:cNvGrpSpPr/>
            <p:nvPr/>
          </p:nvGrpSpPr>
          <p:grpSpPr>
            <a:xfrm>
              <a:off x="8647479" y="2093044"/>
              <a:ext cx="3477717" cy="763167"/>
              <a:chOff x="6428209" y="4993020"/>
              <a:chExt cx="2608288" cy="759364"/>
            </a:xfrm>
          </p:grpSpPr>
          <p:sp>
            <p:nvSpPr>
              <p:cNvPr id="79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6"/>
                <a:ext cx="2608287" cy="517368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. Агой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2876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387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0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9072331" y="3444758"/>
              <a:ext cx="1920212" cy="672440"/>
            </a:xfrm>
            <a:prstGeom prst="wedgeRectCallout">
              <a:avLst>
                <a:gd name="adj1" fmla="val -89090"/>
                <a:gd name="adj2" fmla="val -72232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Агой </a:t>
              </a: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</a:t>
              </a:r>
            </a:p>
          </p:txBody>
        </p:sp>
      </p:grpSp>
      <p:grpSp>
        <p:nvGrpSpPr>
          <p:cNvPr id="69" name="Группа 68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70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1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9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9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483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9532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А. АГУЙ-ШАПСУГ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1" y="695325"/>
            <a:ext cx="12191999" cy="6162675"/>
            <a:chOff x="1" y="841920"/>
            <a:chExt cx="12191999" cy="6016080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841920"/>
              <a:ext cx="12191999" cy="60160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1557547" y="2216761"/>
              <a:ext cx="996411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а. </a:t>
              </a:r>
              <a:r>
                <a:rPr lang="ru-RU" altLang="ru-RU" sz="1050" i="1" dirty="0" err="1">
                  <a:latin typeface="Times New Roman" pitchFamily="18" charset="0"/>
                  <a:cs typeface="Times New Roman" pitchFamily="18" charset="0"/>
                </a:rPr>
                <a:t>Агуй</a:t>
              </a:r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-Шапсуг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1881554" y="2436999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9426230" y="3288638"/>
              <a:ext cx="1920212" cy="672440"/>
            </a:xfrm>
            <a:prstGeom prst="wedgeRectCallout">
              <a:avLst>
                <a:gd name="adj1" fmla="val -93331"/>
                <a:gd name="adj2" fmla="val 2747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Агой </a:t>
              </a: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</a:t>
              </a:r>
            </a:p>
          </p:txBody>
        </p:sp>
        <p:grpSp>
          <p:nvGrpSpPr>
            <p:cNvPr id="45" name="Group 5"/>
            <p:cNvGrpSpPr>
              <a:grpSpLocks/>
            </p:cNvGrpSpPr>
            <p:nvPr/>
          </p:nvGrpSpPr>
          <p:grpSpPr bwMode="auto">
            <a:xfrm>
              <a:off x="3968029" y="6283958"/>
              <a:ext cx="531284" cy="253987"/>
              <a:chOff x="0" y="2252"/>
              <a:chExt cx="20000" cy="15534"/>
            </a:xfrm>
          </p:grpSpPr>
          <p:sp>
            <p:nvSpPr>
              <p:cNvPr id="5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3" name="Group 5"/>
            <p:cNvGrpSpPr>
              <a:grpSpLocks/>
            </p:cNvGrpSpPr>
            <p:nvPr/>
          </p:nvGrpSpPr>
          <p:grpSpPr bwMode="auto">
            <a:xfrm rot="3476625">
              <a:off x="5944250" y="5410079"/>
              <a:ext cx="398463" cy="338649"/>
              <a:chOff x="0" y="2252"/>
              <a:chExt cx="20000" cy="15534"/>
            </a:xfrm>
          </p:grpSpPr>
          <p:sp>
            <p:nvSpPr>
              <p:cNvPr id="54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6" name="Group 5"/>
            <p:cNvGrpSpPr>
              <a:grpSpLocks/>
            </p:cNvGrpSpPr>
            <p:nvPr/>
          </p:nvGrpSpPr>
          <p:grpSpPr bwMode="auto">
            <a:xfrm rot="3576773">
              <a:off x="6849281" y="5408044"/>
              <a:ext cx="398463" cy="338649"/>
              <a:chOff x="0" y="2252"/>
              <a:chExt cx="20000" cy="15534"/>
            </a:xfrm>
          </p:grpSpPr>
          <p:sp>
            <p:nvSpPr>
              <p:cNvPr id="57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0" name="Group 5"/>
            <p:cNvGrpSpPr>
              <a:grpSpLocks/>
            </p:cNvGrpSpPr>
            <p:nvPr/>
          </p:nvGrpSpPr>
          <p:grpSpPr bwMode="auto">
            <a:xfrm rot="1190242">
              <a:off x="8101402" y="4123052"/>
              <a:ext cx="531284" cy="253987"/>
              <a:chOff x="0" y="2252"/>
              <a:chExt cx="20000" cy="15534"/>
            </a:xfrm>
          </p:grpSpPr>
          <p:sp>
            <p:nvSpPr>
              <p:cNvPr id="6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3" name="Group 5"/>
            <p:cNvGrpSpPr>
              <a:grpSpLocks/>
            </p:cNvGrpSpPr>
            <p:nvPr/>
          </p:nvGrpSpPr>
          <p:grpSpPr bwMode="auto">
            <a:xfrm rot="3576773">
              <a:off x="5505131" y="5088240"/>
              <a:ext cx="398463" cy="338649"/>
              <a:chOff x="0" y="2252"/>
              <a:chExt cx="20000" cy="15534"/>
            </a:xfrm>
          </p:grpSpPr>
          <p:sp>
            <p:nvSpPr>
              <p:cNvPr id="65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2" name="Group 5"/>
            <p:cNvGrpSpPr>
              <a:grpSpLocks/>
            </p:cNvGrpSpPr>
            <p:nvPr/>
          </p:nvGrpSpPr>
          <p:grpSpPr bwMode="auto">
            <a:xfrm rot="3576773">
              <a:off x="6374845" y="2589937"/>
              <a:ext cx="398463" cy="338649"/>
              <a:chOff x="0" y="2252"/>
              <a:chExt cx="20000" cy="15534"/>
            </a:xfrm>
          </p:grpSpPr>
          <p:sp>
            <p:nvSpPr>
              <p:cNvPr id="7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9" name="Group 5"/>
            <p:cNvGrpSpPr>
              <a:grpSpLocks/>
            </p:cNvGrpSpPr>
            <p:nvPr/>
          </p:nvGrpSpPr>
          <p:grpSpPr bwMode="auto">
            <a:xfrm rot="17082969">
              <a:off x="6020991" y="2589937"/>
              <a:ext cx="398463" cy="338649"/>
              <a:chOff x="0" y="2252"/>
              <a:chExt cx="20000" cy="15534"/>
            </a:xfrm>
          </p:grpSpPr>
          <p:sp>
            <p:nvSpPr>
              <p:cNvPr id="8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2" name="Group 5"/>
            <p:cNvGrpSpPr>
              <a:grpSpLocks/>
            </p:cNvGrpSpPr>
            <p:nvPr/>
          </p:nvGrpSpPr>
          <p:grpSpPr bwMode="auto">
            <a:xfrm>
              <a:off x="4988653" y="1412777"/>
              <a:ext cx="531284" cy="253987"/>
              <a:chOff x="0" y="2252"/>
              <a:chExt cx="20000" cy="15534"/>
            </a:xfrm>
          </p:grpSpPr>
          <p:sp>
            <p:nvSpPr>
              <p:cNvPr id="8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5" name="Group 5"/>
            <p:cNvGrpSpPr>
              <a:grpSpLocks/>
            </p:cNvGrpSpPr>
            <p:nvPr/>
          </p:nvGrpSpPr>
          <p:grpSpPr bwMode="auto">
            <a:xfrm rot="169966">
              <a:off x="8919282" y="2182621"/>
              <a:ext cx="531284" cy="253987"/>
              <a:chOff x="0" y="2252"/>
              <a:chExt cx="20000" cy="15534"/>
            </a:xfrm>
          </p:grpSpPr>
          <p:sp>
            <p:nvSpPr>
              <p:cNvPr id="86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9" name="Group 5"/>
            <p:cNvGrpSpPr>
              <a:grpSpLocks/>
            </p:cNvGrpSpPr>
            <p:nvPr/>
          </p:nvGrpSpPr>
          <p:grpSpPr bwMode="auto">
            <a:xfrm rot="4962766">
              <a:off x="8723931" y="2541086"/>
              <a:ext cx="398463" cy="338649"/>
              <a:chOff x="0" y="2252"/>
              <a:chExt cx="20000" cy="15534"/>
            </a:xfrm>
          </p:grpSpPr>
          <p:sp>
            <p:nvSpPr>
              <p:cNvPr id="9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2" name="Group 5"/>
            <p:cNvGrpSpPr>
              <a:grpSpLocks/>
            </p:cNvGrpSpPr>
            <p:nvPr/>
          </p:nvGrpSpPr>
          <p:grpSpPr bwMode="auto">
            <a:xfrm rot="169966">
              <a:off x="9944471" y="933074"/>
              <a:ext cx="531284" cy="253987"/>
              <a:chOff x="0" y="2252"/>
              <a:chExt cx="20000" cy="15534"/>
            </a:xfrm>
          </p:grpSpPr>
          <p:sp>
            <p:nvSpPr>
              <p:cNvPr id="9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5" name="Группа 94"/>
            <p:cNvGrpSpPr/>
            <p:nvPr/>
          </p:nvGrpSpPr>
          <p:grpSpPr>
            <a:xfrm>
              <a:off x="8648768" y="898475"/>
              <a:ext cx="3477717" cy="1136242"/>
              <a:chOff x="6428209" y="4986230"/>
              <a:chExt cx="2608288" cy="1130580"/>
            </a:xfrm>
          </p:grpSpPr>
          <p:sp>
            <p:nvSpPr>
              <p:cNvPr id="102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3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731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дом,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1967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5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км.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12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автомобильных мостов;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</a:p>
            </p:txBody>
          </p:sp>
          <p:sp>
            <p:nvSpPr>
              <p:cNvPr id="103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4" name="Группа 103"/>
            <p:cNvGrpSpPr/>
            <p:nvPr/>
          </p:nvGrpSpPr>
          <p:grpSpPr>
            <a:xfrm>
              <a:off x="8647479" y="2116195"/>
              <a:ext cx="3477717" cy="893968"/>
              <a:chOff x="6428209" y="4993020"/>
              <a:chExt cx="2608288" cy="889513"/>
            </a:xfrm>
          </p:grpSpPr>
          <p:sp>
            <p:nvSpPr>
              <p:cNvPr id="105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а. </a:t>
                </a:r>
                <a:r>
                  <a:rPr lang="ru-RU" altLang="ru-RU" sz="1000" dirty="0" err="1">
                    <a:latin typeface="Times New Roman" pitchFamily="18" charset="0"/>
                    <a:cs typeface="Times New Roman" pitchFamily="18" charset="0"/>
                  </a:rPr>
                  <a:t>Агуй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-Шапсуг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1997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749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5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     Для размещения пострадавших предусмотрено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6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07" name="Group 5"/>
            <p:cNvGrpSpPr>
              <a:grpSpLocks/>
            </p:cNvGrpSpPr>
            <p:nvPr/>
          </p:nvGrpSpPr>
          <p:grpSpPr bwMode="auto">
            <a:xfrm rot="1477229">
              <a:off x="7006489" y="5228649"/>
              <a:ext cx="531284" cy="253987"/>
              <a:chOff x="0" y="2252"/>
              <a:chExt cx="20000" cy="15534"/>
            </a:xfrm>
          </p:grpSpPr>
          <p:sp>
            <p:nvSpPr>
              <p:cNvPr id="108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" name="Полилиния 1"/>
            <p:cNvSpPr/>
            <p:nvPr/>
          </p:nvSpPr>
          <p:spPr>
            <a:xfrm>
              <a:off x="3550418" y="1245996"/>
              <a:ext cx="5426111" cy="5506496"/>
            </a:xfrm>
            <a:custGeom>
              <a:avLst/>
              <a:gdLst>
                <a:gd name="connsiteX0" fmla="*/ 0 w 4069583"/>
                <a:gd name="connsiteY0" fmla="*/ 5446206 h 5506496"/>
                <a:gd name="connsiteX1" fmla="*/ 10049 w 4069583"/>
                <a:gd name="connsiteY1" fmla="*/ 5305529 h 5506496"/>
                <a:gd name="connsiteX2" fmla="*/ 20097 w 4069583"/>
                <a:gd name="connsiteY2" fmla="*/ 5144756 h 5506496"/>
                <a:gd name="connsiteX3" fmla="*/ 40194 w 4069583"/>
                <a:gd name="connsiteY3" fmla="*/ 5104562 h 5506496"/>
                <a:gd name="connsiteX4" fmla="*/ 70339 w 4069583"/>
                <a:gd name="connsiteY4" fmla="*/ 5044272 h 5506496"/>
                <a:gd name="connsiteX5" fmla="*/ 110532 w 4069583"/>
                <a:gd name="connsiteY5" fmla="*/ 4983982 h 5506496"/>
                <a:gd name="connsiteX6" fmla="*/ 130629 w 4069583"/>
                <a:gd name="connsiteY6" fmla="*/ 4923692 h 5506496"/>
                <a:gd name="connsiteX7" fmla="*/ 180871 w 4069583"/>
                <a:gd name="connsiteY7" fmla="*/ 4863402 h 5506496"/>
                <a:gd name="connsiteX8" fmla="*/ 200967 w 4069583"/>
                <a:gd name="connsiteY8" fmla="*/ 4833257 h 5506496"/>
                <a:gd name="connsiteX9" fmla="*/ 211016 w 4069583"/>
                <a:gd name="connsiteY9" fmla="*/ 4803112 h 5506496"/>
                <a:gd name="connsiteX10" fmla="*/ 251209 w 4069583"/>
                <a:gd name="connsiteY10" fmla="*/ 4783015 h 5506496"/>
                <a:gd name="connsiteX11" fmla="*/ 271306 w 4069583"/>
                <a:gd name="connsiteY11" fmla="*/ 4752870 h 5506496"/>
                <a:gd name="connsiteX12" fmla="*/ 341644 w 4069583"/>
                <a:gd name="connsiteY12" fmla="*/ 4712677 h 5506496"/>
                <a:gd name="connsiteX13" fmla="*/ 411983 w 4069583"/>
                <a:gd name="connsiteY13" fmla="*/ 4652386 h 5506496"/>
                <a:gd name="connsiteX14" fmla="*/ 452176 w 4069583"/>
                <a:gd name="connsiteY14" fmla="*/ 4632290 h 5506496"/>
                <a:gd name="connsiteX15" fmla="*/ 492369 w 4069583"/>
                <a:gd name="connsiteY15" fmla="*/ 4592096 h 5506496"/>
                <a:gd name="connsiteX16" fmla="*/ 522514 w 4069583"/>
                <a:gd name="connsiteY16" fmla="*/ 4582048 h 5506496"/>
                <a:gd name="connsiteX17" fmla="*/ 552660 w 4069583"/>
                <a:gd name="connsiteY17" fmla="*/ 4551903 h 5506496"/>
                <a:gd name="connsiteX18" fmla="*/ 582805 w 4069583"/>
                <a:gd name="connsiteY18" fmla="*/ 4541855 h 5506496"/>
                <a:gd name="connsiteX19" fmla="*/ 622998 w 4069583"/>
                <a:gd name="connsiteY19" fmla="*/ 4521758 h 5506496"/>
                <a:gd name="connsiteX20" fmla="*/ 683288 w 4069583"/>
                <a:gd name="connsiteY20" fmla="*/ 4481564 h 5506496"/>
                <a:gd name="connsiteX21" fmla="*/ 723482 w 4069583"/>
                <a:gd name="connsiteY21" fmla="*/ 4461468 h 5506496"/>
                <a:gd name="connsiteX22" fmla="*/ 783772 w 4069583"/>
                <a:gd name="connsiteY22" fmla="*/ 4421274 h 5506496"/>
                <a:gd name="connsiteX23" fmla="*/ 854110 w 4069583"/>
                <a:gd name="connsiteY23" fmla="*/ 4391129 h 5506496"/>
                <a:gd name="connsiteX24" fmla="*/ 884255 w 4069583"/>
                <a:gd name="connsiteY24" fmla="*/ 4381081 h 5506496"/>
                <a:gd name="connsiteX25" fmla="*/ 954594 w 4069583"/>
                <a:gd name="connsiteY25" fmla="*/ 4310742 h 5506496"/>
                <a:gd name="connsiteX26" fmla="*/ 974690 w 4069583"/>
                <a:gd name="connsiteY26" fmla="*/ 4280597 h 5506496"/>
                <a:gd name="connsiteX27" fmla="*/ 1004835 w 4069583"/>
                <a:gd name="connsiteY27" fmla="*/ 4260501 h 5506496"/>
                <a:gd name="connsiteX28" fmla="*/ 1045029 w 4069583"/>
                <a:gd name="connsiteY28" fmla="*/ 4230356 h 5506496"/>
                <a:gd name="connsiteX29" fmla="*/ 1135464 w 4069583"/>
                <a:gd name="connsiteY29" fmla="*/ 4119824 h 5506496"/>
                <a:gd name="connsiteX30" fmla="*/ 1175657 w 4069583"/>
                <a:gd name="connsiteY30" fmla="*/ 4049485 h 5506496"/>
                <a:gd name="connsiteX31" fmla="*/ 1215851 w 4069583"/>
                <a:gd name="connsiteY31" fmla="*/ 3989195 h 5506496"/>
                <a:gd name="connsiteX32" fmla="*/ 1235947 w 4069583"/>
                <a:gd name="connsiteY32" fmla="*/ 3918857 h 5506496"/>
                <a:gd name="connsiteX33" fmla="*/ 1256044 w 4069583"/>
                <a:gd name="connsiteY33" fmla="*/ 3888712 h 5506496"/>
                <a:gd name="connsiteX34" fmla="*/ 1276141 w 4069583"/>
                <a:gd name="connsiteY34" fmla="*/ 3828422 h 5506496"/>
                <a:gd name="connsiteX35" fmla="*/ 1386673 w 4069583"/>
                <a:gd name="connsiteY35" fmla="*/ 3737986 h 5506496"/>
                <a:gd name="connsiteX36" fmla="*/ 1467060 w 4069583"/>
                <a:gd name="connsiteY36" fmla="*/ 3657600 h 5506496"/>
                <a:gd name="connsiteX37" fmla="*/ 1497205 w 4069583"/>
                <a:gd name="connsiteY37" fmla="*/ 3587261 h 5506496"/>
                <a:gd name="connsiteX38" fmla="*/ 1517301 w 4069583"/>
                <a:gd name="connsiteY38" fmla="*/ 3516923 h 5506496"/>
                <a:gd name="connsiteX39" fmla="*/ 1547446 w 4069583"/>
                <a:gd name="connsiteY39" fmla="*/ 3426488 h 5506496"/>
                <a:gd name="connsiteX40" fmla="*/ 1537398 w 4069583"/>
                <a:gd name="connsiteY40" fmla="*/ 3336052 h 5506496"/>
                <a:gd name="connsiteX41" fmla="*/ 1517301 w 4069583"/>
                <a:gd name="connsiteY41" fmla="*/ 3285811 h 5506496"/>
                <a:gd name="connsiteX42" fmla="*/ 1507253 w 4069583"/>
                <a:gd name="connsiteY42" fmla="*/ 3235569 h 5506496"/>
                <a:gd name="connsiteX43" fmla="*/ 1517301 w 4069583"/>
                <a:gd name="connsiteY43" fmla="*/ 2763296 h 5506496"/>
                <a:gd name="connsiteX44" fmla="*/ 1547446 w 4069583"/>
                <a:gd name="connsiteY44" fmla="*/ 2692958 h 5506496"/>
                <a:gd name="connsiteX45" fmla="*/ 1557495 w 4069583"/>
                <a:gd name="connsiteY45" fmla="*/ 2662813 h 5506496"/>
                <a:gd name="connsiteX46" fmla="*/ 1587640 w 4069583"/>
                <a:gd name="connsiteY46" fmla="*/ 2632668 h 5506496"/>
                <a:gd name="connsiteX47" fmla="*/ 1627833 w 4069583"/>
                <a:gd name="connsiteY47" fmla="*/ 2572378 h 5506496"/>
                <a:gd name="connsiteX48" fmla="*/ 1647930 w 4069583"/>
                <a:gd name="connsiteY48" fmla="*/ 2542233 h 5506496"/>
                <a:gd name="connsiteX49" fmla="*/ 1678075 w 4069583"/>
                <a:gd name="connsiteY49" fmla="*/ 2481942 h 5506496"/>
                <a:gd name="connsiteX50" fmla="*/ 1708220 w 4069583"/>
                <a:gd name="connsiteY50" fmla="*/ 2381459 h 5506496"/>
                <a:gd name="connsiteX51" fmla="*/ 1698172 w 4069583"/>
                <a:gd name="connsiteY51" fmla="*/ 2160395 h 5506496"/>
                <a:gd name="connsiteX52" fmla="*/ 1668027 w 4069583"/>
                <a:gd name="connsiteY52" fmla="*/ 2069960 h 5506496"/>
                <a:gd name="connsiteX53" fmla="*/ 1657978 w 4069583"/>
                <a:gd name="connsiteY53" fmla="*/ 1999622 h 5506496"/>
                <a:gd name="connsiteX54" fmla="*/ 1617785 w 4069583"/>
                <a:gd name="connsiteY54" fmla="*/ 1899138 h 5506496"/>
                <a:gd name="connsiteX55" fmla="*/ 1597688 w 4069583"/>
                <a:gd name="connsiteY55" fmla="*/ 1838848 h 5506496"/>
                <a:gd name="connsiteX56" fmla="*/ 1557495 w 4069583"/>
                <a:gd name="connsiteY56" fmla="*/ 1758461 h 5506496"/>
                <a:gd name="connsiteX57" fmla="*/ 1537398 w 4069583"/>
                <a:gd name="connsiteY57" fmla="*/ 1718268 h 5506496"/>
                <a:gd name="connsiteX58" fmla="*/ 1527350 w 4069583"/>
                <a:gd name="connsiteY58" fmla="*/ 1688123 h 5506496"/>
                <a:gd name="connsiteX59" fmla="*/ 1507253 w 4069583"/>
                <a:gd name="connsiteY59" fmla="*/ 1607736 h 5506496"/>
                <a:gd name="connsiteX60" fmla="*/ 1487156 w 4069583"/>
                <a:gd name="connsiteY60" fmla="*/ 1547446 h 5506496"/>
                <a:gd name="connsiteX61" fmla="*/ 1467060 w 4069583"/>
                <a:gd name="connsiteY61" fmla="*/ 1406769 h 5506496"/>
                <a:gd name="connsiteX62" fmla="*/ 1457011 w 4069583"/>
                <a:gd name="connsiteY62" fmla="*/ 1306285 h 5506496"/>
                <a:gd name="connsiteX63" fmla="*/ 1436914 w 4069583"/>
                <a:gd name="connsiteY63" fmla="*/ 1245995 h 5506496"/>
                <a:gd name="connsiteX64" fmla="*/ 1426866 w 4069583"/>
                <a:gd name="connsiteY64" fmla="*/ 1215850 h 5506496"/>
                <a:gd name="connsiteX65" fmla="*/ 1416818 w 4069583"/>
                <a:gd name="connsiteY65" fmla="*/ 1175657 h 5506496"/>
                <a:gd name="connsiteX66" fmla="*/ 1396721 w 4069583"/>
                <a:gd name="connsiteY66" fmla="*/ 1145512 h 5506496"/>
                <a:gd name="connsiteX67" fmla="*/ 1366576 w 4069583"/>
                <a:gd name="connsiteY67" fmla="*/ 1065125 h 5506496"/>
                <a:gd name="connsiteX68" fmla="*/ 1356528 w 4069583"/>
                <a:gd name="connsiteY68" fmla="*/ 1034980 h 5506496"/>
                <a:gd name="connsiteX69" fmla="*/ 1346479 w 4069583"/>
                <a:gd name="connsiteY69" fmla="*/ 994786 h 5506496"/>
                <a:gd name="connsiteX70" fmla="*/ 1326383 w 4069583"/>
                <a:gd name="connsiteY70" fmla="*/ 964641 h 5506496"/>
                <a:gd name="connsiteX71" fmla="*/ 1296238 w 4069583"/>
                <a:gd name="connsiteY71" fmla="*/ 803868 h 5506496"/>
                <a:gd name="connsiteX72" fmla="*/ 1266092 w 4069583"/>
                <a:gd name="connsiteY72" fmla="*/ 723481 h 5506496"/>
                <a:gd name="connsiteX73" fmla="*/ 1256044 w 4069583"/>
                <a:gd name="connsiteY73" fmla="*/ 693336 h 5506496"/>
                <a:gd name="connsiteX74" fmla="*/ 1205802 w 4069583"/>
                <a:gd name="connsiteY74" fmla="*/ 633046 h 5506496"/>
                <a:gd name="connsiteX75" fmla="*/ 1195754 w 4069583"/>
                <a:gd name="connsiteY75" fmla="*/ 602901 h 5506496"/>
                <a:gd name="connsiteX76" fmla="*/ 1115367 w 4069583"/>
                <a:gd name="connsiteY76" fmla="*/ 512466 h 5506496"/>
                <a:gd name="connsiteX77" fmla="*/ 1095271 w 4069583"/>
                <a:gd name="connsiteY77" fmla="*/ 462224 h 5506496"/>
                <a:gd name="connsiteX78" fmla="*/ 1085222 w 4069583"/>
                <a:gd name="connsiteY78" fmla="*/ 432079 h 5506496"/>
                <a:gd name="connsiteX79" fmla="*/ 1065125 w 4069583"/>
                <a:gd name="connsiteY79" fmla="*/ 401934 h 5506496"/>
                <a:gd name="connsiteX80" fmla="*/ 1045029 w 4069583"/>
                <a:gd name="connsiteY80" fmla="*/ 331595 h 5506496"/>
                <a:gd name="connsiteX81" fmla="*/ 1034980 w 4069583"/>
                <a:gd name="connsiteY81" fmla="*/ 271305 h 5506496"/>
                <a:gd name="connsiteX82" fmla="*/ 1045029 w 4069583"/>
                <a:gd name="connsiteY82" fmla="*/ 140677 h 5506496"/>
                <a:gd name="connsiteX83" fmla="*/ 1055077 w 4069583"/>
                <a:gd name="connsiteY83" fmla="*/ 110531 h 5506496"/>
                <a:gd name="connsiteX84" fmla="*/ 1085222 w 4069583"/>
                <a:gd name="connsiteY84" fmla="*/ 100483 h 5506496"/>
                <a:gd name="connsiteX85" fmla="*/ 1115367 w 4069583"/>
                <a:gd name="connsiteY85" fmla="*/ 70338 h 5506496"/>
                <a:gd name="connsiteX86" fmla="*/ 1185706 w 4069583"/>
                <a:gd name="connsiteY86" fmla="*/ 30145 h 5506496"/>
                <a:gd name="connsiteX87" fmla="*/ 1215851 w 4069583"/>
                <a:gd name="connsiteY87" fmla="*/ 20096 h 5506496"/>
                <a:gd name="connsiteX88" fmla="*/ 1457011 w 4069583"/>
                <a:gd name="connsiteY88" fmla="*/ 0 h 5506496"/>
                <a:gd name="connsiteX89" fmla="*/ 1587640 w 4069583"/>
                <a:gd name="connsiteY89" fmla="*/ 10048 h 5506496"/>
                <a:gd name="connsiteX90" fmla="*/ 1617785 w 4069583"/>
                <a:gd name="connsiteY90" fmla="*/ 30145 h 5506496"/>
                <a:gd name="connsiteX91" fmla="*/ 1668027 w 4069583"/>
                <a:gd name="connsiteY91" fmla="*/ 40193 h 5506496"/>
                <a:gd name="connsiteX92" fmla="*/ 1778558 w 4069583"/>
                <a:gd name="connsiteY92" fmla="*/ 110531 h 5506496"/>
                <a:gd name="connsiteX93" fmla="*/ 1778558 w 4069583"/>
                <a:gd name="connsiteY93" fmla="*/ 110531 h 5506496"/>
                <a:gd name="connsiteX94" fmla="*/ 1848897 w 4069583"/>
                <a:gd name="connsiteY94" fmla="*/ 150725 h 5506496"/>
                <a:gd name="connsiteX95" fmla="*/ 1899139 w 4069583"/>
                <a:gd name="connsiteY95" fmla="*/ 190918 h 5506496"/>
                <a:gd name="connsiteX96" fmla="*/ 1929284 w 4069583"/>
                <a:gd name="connsiteY96" fmla="*/ 200967 h 5506496"/>
                <a:gd name="connsiteX97" fmla="*/ 1989574 w 4069583"/>
                <a:gd name="connsiteY97" fmla="*/ 241160 h 5506496"/>
                <a:gd name="connsiteX98" fmla="*/ 2019719 w 4069583"/>
                <a:gd name="connsiteY98" fmla="*/ 261257 h 5506496"/>
                <a:gd name="connsiteX99" fmla="*/ 2049864 w 4069583"/>
                <a:gd name="connsiteY99" fmla="*/ 271305 h 5506496"/>
                <a:gd name="connsiteX100" fmla="*/ 2080009 w 4069583"/>
                <a:gd name="connsiteY100" fmla="*/ 311499 h 5506496"/>
                <a:gd name="connsiteX101" fmla="*/ 2140299 w 4069583"/>
                <a:gd name="connsiteY101" fmla="*/ 341644 h 5506496"/>
                <a:gd name="connsiteX102" fmla="*/ 2200589 w 4069583"/>
                <a:gd name="connsiteY102" fmla="*/ 401934 h 5506496"/>
                <a:gd name="connsiteX103" fmla="*/ 2260879 w 4069583"/>
                <a:gd name="connsiteY103" fmla="*/ 512466 h 5506496"/>
                <a:gd name="connsiteX104" fmla="*/ 2291024 w 4069583"/>
                <a:gd name="connsiteY104" fmla="*/ 602901 h 5506496"/>
                <a:gd name="connsiteX105" fmla="*/ 2311121 w 4069583"/>
                <a:gd name="connsiteY105" fmla="*/ 663191 h 5506496"/>
                <a:gd name="connsiteX106" fmla="*/ 2321169 w 4069583"/>
                <a:gd name="connsiteY106" fmla="*/ 713433 h 5506496"/>
                <a:gd name="connsiteX107" fmla="*/ 2341266 w 4069583"/>
                <a:gd name="connsiteY107" fmla="*/ 773723 h 5506496"/>
                <a:gd name="connsiteX108" fmla="*/ 2361363 w 4069583"/>
                <a:gd name="connsiteY108" fmla="*/ 834013 h 5506496"/>
                <a:gd name="connsiteX109" fmla="*/ 2391508 w 4069583"/>
                <a:gd name="connsiteY109" fmla="*/ 924448 h 5506496"/>
                <a:gd name="connsiteX110" fmla="*/ 2411605 w 4069583"/>
                <a:gd name="connsiteY110" fmla="*/ 984738 h 5506496"/>
                <a:gd name="connsiteX111" fmla="*/ 2431701 w 4069583"/>
                <a:gd name="connsiteY111" fmla="*/ 1014883 h 5506496"/>
                <a:gd name="connsiteX112" fmla="*/ 2451798 w 4069583"/>
                <a:gd name="connsiteY112" fmla="*/ 1085222 h 5506496"/>
                <a:gd name="connsiteX113" fmla="*/ 2471895 w 4069583"/>
                <a:gd name="connsiteY113" fmla="*/ 1115367 h 5506496"/>
                <a:gd name="connsiteX114" fmla="*/ 2502040 w 4069583"/>
                <a:gd name="connsiteY114" fmla="*/ 1245995 h 5506496"/>
                <a:gd name="connsiteX115" fmla="*/ 2512088 w 4069583"/>
                <a:gd name="connsiteY115" fmla="*/ 1276140 h 5506496"/>
                <a:gd name="connsiteX116" fmla="*/ 2522136 w 4069583"/>
                <a:gd name="connsiteY116" fmla="*/ 1306285 h 5506496"/>
                <a:gd name="connsiteX117" fmla="*/ 2562330 w 4069583"/>
                <a:gd name="connsiteY117" fmla="*/ 1366575 h 5506496"/>
                <a:gd name="connsiteX118" fmla="*/ 2582427 w 4069583"/>
                <a:gd name="connsiteY118" fmla="*/ 1426866 h 5506496"/>
                <a:gd name="connsiteX119" fmla="*/ 2592475 w 4069583"/>
                <a:gd name="connsiteY119" fmla="*/ 1457011 h 5506496"/>
                <a:gd name="connsiteX120" fmla="*/ 2612572 w 4069583"/>
                <a:gd name="connsiteY120" fmla="*/ 1487156 h 5506496"/>
                <a:gd name="connsiteX121" fmla="*/ 2652765 w 4069583"/>
                <a:gd name="connsiteY121" fmla="*/ 1547446 h 5506496"/>
                <a:gd name="connsiteX122" fmla="*/ 2662813 w 4069583"/>
                <a:gd name="connsiteY122" fmla="*/ 1587639 h 5506496"/>
                <a:gd name="connsiteX123" fmla="*/ 2682910 w 4069583"/>
                <a:gd name="connsiteY123" fmla="*/ 1617784 h 5506496"/>
                <a:gd name="connsiteX124" fmla="*/ 2692958 w 4069583"/>
                <a:gd name="connsiteY124" fmla="*/ 1647929 h 5506496"/>
                <a:gd name="connsiteX125" fmla="*/ 2753249 w 4069583"/>
                <a:gd name="connsiteY125" fmla="*/ 1758461 h 5506496"/>
                <a:gd name="connsiteX126" fmla="*/ 2783394 w 4069583"/>
                <a:gd name="connsiteY126" fmla="*/ 1828800 h 5506496"/>
                <a:gd name="connsiteX127" fmla="*/ 2803490 w 4069583"/>
                <a:gd name="connsiteY127" fmla="*/ 1858945 h 5506496"/>
                <a:gd name="connsiteX128" fmla="*/ 2833635 w 4069583"/>
                <a:gd name="connsiteY128" fmla="*/ 1879041 h 5506496"/>
                <a:gd name="connsiteX129" fmla="*/ 2903974 w 4069583"/>
                <a:gd name="connsiteY129" fmla="*/ 1969477 h 5506496"/>
                <a:gd name="connsiteX130" fmla="*/ 2924071 w 4069583"/>
                <a:gd name="connsiteY130" fmla="*/ 1999622 h 5506496"/>
                <a:gd name="connsiteX131" fmla="*/ 2954216 w 4069583"/>
                <a:gd name="connsiteY131" fmla="*/ 2009670 h 5506496"/>
                <a:gd name="connsiteX132" fmla="*/ 3014506 w 4069583"/>
                <a:gd name="connsiteY132" fmla="*/ 2059912 h 5506496"/>
                <a:gd name="connsiteX133" fmla="*/ 3034602 w 4069583"/>
                <a:gd name="connsiteY133" fmla="*/ 2090057 h 5506496"/>
                <a:gd name="connsiteX134" fmla="*/ 3064747 w 4069583"/>
                <a:gd name="connsiteY134" fmla="*/ 2100105 h 5506496"/>
                <a:gd name="connsiteX135" fmla="*/ 3114989 w 4069583"/>
                <a:gd name="connsiteY135" fmla="*/ 2150347 h 5506496"/>
                <a:gd name="connsiteX136" fmla="*/ 3165231 w 4069583"/>
                <a:gd name="connsiteY136" fmla="*/ 2220685 h 5506496"/>
                <a:gd name="connsiteX137" fmla="*/ 3175279 w 4069583"/>
                <a:gd name="connsiteY137" fmla="*/ 2250830 h 5506496"/>
                <a:gd name="connsiteX138" fmla="*/ 3185328 w 4069583"/>
                <a:gd name="connsiteY138" fmla="*/ 2291024 h 5506496"/>
                <a:gd name="connsiteX139" fmla="*/ 3225521 w 4069583"/>
                <a:gd name="connsiteY139" fmla="*/ 2311120 h 5506496"/>
                <a:gd name="connsiteX140" fmla="*/ 3275763 w 4069583"/>
                <a:gd name="connsiteY140" fmla="*/ 2341266 h 5506496"/>
                <a:gd name="connsiteX141" fmla="*/ 3376246 w 4069583"/>
                <a:gd name="connsiteY141" fmla="*/ 2371411 h 5506496"/>
                <a:gd name="connsiteX142" fmla="*/ 3406391 w 4069583"/>
                <a:gd name="connsiteY142" fmla="*/ 2391507 h 5506496"/>
                <a:gd name="connsiteX143" fmla="*/ 3486778 w 4069583"/>
                <a:gd name="connsiteY143" fmla="*/ 2411604 h 5506496"/>
                <a:gd name="connsiteX144" fmla="*/ 3587262 w 4069583"/>
                <a:gd name="connsiteY144" fmla="*/ 2471894 h 5506496"/>
                <a:gd name="connsiteX145" fmla="*/ 3949002 w 4069583"/>
                <a:gd name="connsiteY145" fmla="*/ 2491991 h 5506496"/>
                <a:gd name="connsiteX146" fmla="*/ 3989196 w 4069583"/>
                <a:gd name="connsiteY146" fmla="*/ 2572378 h 5506496"/>
                <a:gd name="connsiteX147" fmla="*/ 4009292 w 4069583"/>
                <a:gd name="connsiteY147" fmla="*/ 2612571 h 5506496"/>
                <a:gd name="connsiteX148" fmla="*/ 4019341 w 4069583"/>
                <a:gd name="connsiteY148" fmla="*/ 2642716 h 5506496"/>
                <a:gd name="connsiteX149" fmla="*/ 4039438 w 4069583"/>
                <a:gd name="connsiteY149" fmla="*/ 2692958 h 5506496"/>
                <a:gd name="connsiteX150" fmla="*/ 4049486 w 4069583"/>
                <a:gd name="connsiteY150" fmla="*/ 2733151 h 5506496"/>
                <a:gd name="connsiteX151" fmla="*/ 4069583 w 4069583"/>
                <a:gd name="connsiteY151" fmla="*/ 2793441 h 5506496"/>
                <a:gd name="connsiteX152" fmla="*/ 4049486 w 4069583"/>
                <a:gd name="connsiteY152" fmla="*/ 3064747 h 5506496"/>
                <a:gd name="connsiteX153" fmla="*/ 4039438 w 4069583"/>
                <a:gd name="connsiteY153" fmla="*/ 3114989 h 5506496"/>
                <a:gd name="connsiteX154" fmla="*/ 4009292 w 4069583"/>
                <a:gd name="connsiteY154" fmla="*/ 3155182 h 5506496"/>
                <a:gd name="connsiteX155" fmla="*/ 3989196 w 4069583"/>
                <a:gd name="connsiteY155" fmla="*/ 3195375 h 5506496"/>
                <a:gd name="connsiteX156" fmla="*/ 3969099 w 4069583"/>
                <a:gd name="connsiteY156" fmla="*/ 3225520 h 5506496"/>
                <a:gd name="connsiteX157" fmla="*/ 3928906 w 4069583"/>
                <a:gd name="connsiteY157" fmla="*/ 3285811 h 5506496"/>
                <a:gd name="connsiteX158" fmla="*/ 3878664 w 4069583"/>
                <a:gd name="connsiteY158" fmla="*/ 3346101 h 5506496"/>
                <a:gd name="connsiteX159" fmla="*/ 3848519 w 4069583"/>
                <a:gd name="connsiteY159" fmla="*/ 3356149 h 5506496"/>
                <a:gd name="connsiteX160" fmla="*/ 3818374 w 4069583"/>
                <a:gd name="connsiteY160" fmla="*/ 3386294 h 5506496"/>
                <a:gd name="connsiteX161" fmla="*/ 3758084 w 4069583"/>
                <a:gd name="connsiteY161" fmla="*/ 3416439 h 5506496"/>
                <a:gd name="connsiteX162" fmla="*/ 3727939 w 4069583"/>
                <a:gd name="connsiteY162" fmla="*/ 3446584 h 5506496"/>
                <a:gd name="connsiteX163" fmla="*/ 3687745 w 4069583"/>
                <a:gd name="connsiteY163" fmla="*/ 3476729 h 5506496"/>
                <a:gd name="connsiteX164" fmla="*/ 3657600 w 4069583"/>
                <a:gd name="connsiteY164" fmla="*/ 3496826 h 5506496"/>
                <a:gd name="connsiteX165" fmla="*/ 3627455 w 4069583"/>
                <a:gd name="connsiteY165" fmla="*/ 3526971 h 5506496"/>
                <a:gd name="connsiteX166" fmla="*/ 3587262 w 4069583"/>
                <a:gd name="connsiteY166" fmla="*/ 3557116 h 5506496"/>
                <a:gd name="connsiteX167" fmla="*/ 3557117 w 4069583"/>
                <a:gd name="connsiteY167" fmla="*/ 3587261 h 5506496"/>
                <a:gd name="connsiteX168" fmla="*/ 3516923 w 4069583"/>
                <a:gd name="connsiteY168" fmla="*/ 3617406 h 5506496"/>
                <a:gd name="connsiteX169" fmla="*/ 3486778 w 4069583"/>
                <a:gd name="connsiteY169" fmla="*/ 3657600 h 5506496"/>
                <a:gd name="connsiteX170" fmla="*/ 3426488 w 4069583"/>
                <a:gd name="connsiteY170" fmla="*/ 3707841 h 5506496"/>
                <a:gd name="connsiteX171" fmla="*/ 3356150 w 4069583"/>
                <a:gd name="connsiteY171" fmla="*/ 3808325 h 5506496"/>
                <a:gd name="connsiteX172" fmla="*/ 3305908 w 4069583"/>
                <a:gd name="connsiteY172" fmla="*/ 3868615 h 5506496"/>
                <a:gd name="connsiteX173" fmla="*/ 3265714 w 4069583"/>
                <a:gd name="connsiteY173" fmla="*/ 3928905 h 5506496"/>
                <a:gd name="connsiteX174" fmla="*/ 3255666 w 4069583"/>
                <a:gd name="connsiteY174" fmla="*/ 3959050 h 5506496"/>
                <a:gd name="connsiteX175" fmla="*/ 3235569 w 4069583"/>
                <a:gd name="connsiteY175" fmla="*/ 3989195 h 5506496"/>
                <a:gd name="connsiteX176" fmla="*/ 3225521 w 4069583"/>
                <a:gd name="connsiteY176" fmla="*/ 4019340 h 5506496"/>
                <a:gd name="connsiteX177" fmla="*/ 3205424 w 4069583"/>
                <a:gd name="connsiteY177" fmla="*/ 4059534 h 5506496"/>
                <a:gd name="connsiteX178" fmla="*/ 3175279 w 4069583"/>
                <a:gd name="connsiteY178" fmla="*/ 4139920 h 5506496"/>
                <a:gd name="connsiteX179" fmla="*/ 3155183 w 4069583"/>
                <a:gd name="connsiteY179" fmla="*/ 4250452 h 5506496"/>
                <a:gd name="connsiteX180" fmla="*/ 3135086 w 4069583"/>
                <a:gd name="connsiteY180" fmla="*/ 4330839 h 5506496"/>
                <a:gd name="connsiteX181" fmla="*/ 3094892 w 4069583"/>
                <a:gd name="connsiteY181" fmla="*/ 4391129 h 5506496"/>
                <a:gd name="connsiteX182" fmla="*/ 3084844 w 4069583"/>
                <a:gd name="connsiteY182" fmla="*/ 4421274 h 5506496"/>
                <a:gd name="connsiteX183" fmla="*/ 3044651 w 4069583"/>
                <a:gd name="connsiteY183" fmla="*/ 4481564 h 5506496"/>
                <a:gd name="connsiteX184" fmla="*/ 2984361 w 4069583"/>
                <a:gd name="connsiteY184" fmla="*/ 4602145 h 5506496"/>
                <a:gd name="connsiteX185" fmla="*/ 2984361 w 4069583"/>
                <a:gd name="connsiteY185" fmla="*/ 4602145 h 5506496"/>
                <a:gd name="connsiteX186" fmla="*/ 2964264 w 4069583"/>
                <a:gd name="connsiteY186" fmla="*/ 4652386 h 5506496"/>
                <a:gd name="connsiteX187" fmla="*/ 2934119 w 4069583"/>
                <a:gd name="connsiteY187" fmla="*/ 4672483 h 5506496"/>
                <a:gd name="connsiteX188" fmla="*/ 2903974 w 4069583"/>
                <a:gd name="connsiteY188" fmla="*/ 4702628 h 5506496"/>
                <a:gd name="connsiteX189" fmla="*/ 2863780 w 4069583"/>
                <a:gd name="connsiteY189" fmla="*/ 4783015 h 5506496"/>
                <a:gd name="connsiteX190" fmla="*/ 2833635 w 4069583"/>
                <a:gd name="connsiteY190" fmla="*/ 4803112 h 5506496"/>
                <a:gd name="connsiteX191" fmla="*/ 2783394 w 4069583"/>
                <a:gd name="connsiteY191" fmla="*/ 4863402 h 5506496"/>
                <a:gd name="connsiteX192" fmla="*/ 2713055 w 4069583"/>
                <a:gd name="connsiteY192" fmla="*/ 4903595 h 5506496"/>
                <a:gd name="connsiteX193" fmla="*/ 2652765 w 4069583"/>
                <a:gd name="connsiteY193" fmla="*/ 4953837 h 5506496"/>
                <a:gd name="connsiteX194" fmla="*/ 2622620 w 4069583"/>
                <a:gd name="connsiteY194" fmla="*/ 4963885 h 5506496"/>
                <a:gd name="connsiteX195" fmla="*/ 2592475 w 4069583"/>
                <a:gd name="connsiteY195" fmla="*/ 4983982 h 5506496"/>
                <a:gd name="connsiteX196" fmla="*/ 2441750 w 4069583"/>
                <a:gd name="connsiteY196" fmla="*/ 5024175 h 5506496"/>
                <a:gd name="connsiteX197" fmla="*/ 2401556 w 4069583"/>
                <a:gd name="connsiteY197" fmla="*/ 5034224 h 5506496"/>
                <a:gd name="connsiteX198" fmla="*/ 2341266 w 4069583"/>
                <a:gd name="connsiteY198" fmla="*/ 5054320 h 5506496"/>
                <a:gd name="connsiteX199" fmla="*/ 2220686 w 4069583"/>
                <a:gd name="connsiteY199" fmla="*/ 5044272 h 5506496"/>
                <a:gd name="connsiteX200" fmla="*/ 2059912 w 4069583"/>
                <a:gd name="connsiteY200" fmla="*/ 5014127 h 5506496"/>
                <a:gd name="connsiteX201" fmla="*/ 2019719 w 4069583"/>
                <a:gd name="connsiteY201" fmla="*/ 5004079 h 5506496"/>
                <a:gd name="connsiteX202" fmla="*/ 1899139 w 4069583"/>
                <a:gd name="connsiteY202" fmla="*/ 4983982 h 5506496"/>
                <a:gd name="connsiteX203" fmla="*/ 1858945 w 4069583"/>
                <a:gd name="connsiteY203" fmla="*/ 4973934 h 5506496"/>
                <a:gd name="connsiteX204" fmla="*/ 1798655 w 4069583"/>
                <a:gd name="connsiteY204" fmla="*/ 4963885 h 5506496"/>
                <a:gd name="connsiteX205" fmla="*/ 1758462 w 4069583"/>
                <a:gd name="connsiteY205" fmla="*/ 4953837 h 5506496"/>
                <a:gd name="connsiteX206" fmla="*/ 1607736 w 4069583"/>
                <a:gd name="connsiteY206" fmla="*/ 4933740 h 5506496"/>
                <a:gd name="connsiteX207" fmla="*/ 1527350 w 4069583"/>
                <a:gd name="connsiteY207" fmla="*/ 4913644 h 5506496"/>
                <a:gd name="connsiteX208" fmla="*/ 1487156 w 4069583"/>
                <a:gd name="connsiteY208" fmla="*/ 4903595 h 5506496"/>
                <a:gd name="connsiteX209" fmla="*/ 1326383 w 4069583"/>
                <a:gd name="connsiteY209" fmla="*/ 4913644 h 5506496"/>
                <a:gd name="connsiteX210" fmla="*/ 1296238 w 4069583"/>
                <a:gd name="connsiteY210" fmla="*/ 4923692 h 5506496"/>
                <a:gd name="connsiteX211" fmla="*/ 1235947 w 4069583"/>
                <a:gd name="connsiteY211" fmla="*/ 4963885 h 5506496"/>
                <a:gd name="connsiteX212" fmla="*/ 1205802 w 4069583"/>
                <a:gd name="connsiteY212" fmla="*/ 4983982 h 5506496"/>
                <a:gd name="connsiteX213" fmla="*/ 1145512 w 4069583"/>
                <a:gd name="connsiteY213" fmla="*/ 5044272 h 5506496"/>
                <a:gd name="connsiteX214" fmla="*/ 1085222 w 4069583"/>
                <a:gd name="connsiteY214" fmla="*/ 5084466 h 5506496"/>
                <a:gd name="connsiteX215" fmla="*/ 1055077 w 4069583"/>
                <a:gd name="connsiteY215" fmla="*/ 5104562 h 5506496"/>
                <a:gd name="connsiteX216" fmla="*/ 1014884 w 4069583"/>
                <a:gd name="connsiteY216" fmla="*/ 5134707 h 5506496"/>
                <a:gd name="connsiteX217" fmla="*/ 964642 w 4069583"/>
                <a:gd name="connsiteY217" fmla="*/ 5174901 h 5506496"/>
                <a:gd name="connsiteX218" fmla="*/ 884255 w 4069583"/>
                <a:gd name="connsiteY218" fmla="*/ 5225142 h 5506496"/>
                <a:gd name="connsiteX219" fmla="*/ 823965 w 4069583"/>
                <a:gd name="connsiteY219" fmla="*/ 5245239 h 5506496"/>
                <a:gd name="connsiteX220" fmla="*/ 743578 w 4069583"/>
                <a:gd name="connsiteY220" fmla="*/ 5275384 h 5506496"/>
                <a:gd name="connsiteX221" fmla="*/ 673240 w 4069583"/>
                <a:gd name="connsiteY221" fmla="*/ 5315578 h 5506496"/>
                <a:gd name="connsiteX222" fmla="*/ 643095 w 4069583"/>
                <a:gd name="connsiteY222" fmla="*/ 5325626 h 5506496"/>
                <a:gd name="connsiteX223" fmla="*/ 572756 w 4069583"/>
                <a:gd name="connsiteY223" fmla="*/ 5355771 h 5506496"/>
                <a:gd name="connsiteX224" fmla="*/ 502418 w 4069583"/>
                <a:gd name="connsiteY224" fmla="*/ 5395964 h 5506496"/>
                <a:gd name="connsiteX225" fmla="*/ 472273 w 4069583"/>
                <a:gd name="connsiteY225" fmla="*/ 5406013 h 5506496"/>
                <a:gd name="connsiteX226" fmla="*/ 442128 w 4069583"/>
                <a:gd name="connsiteY226" fmla="*/ 5426109 h 5506496"/>
                <a:gd name="connsiteX227" fmla="*/ 331596 w 4069583"/>
                <a:gd name="connsiteY227" fmla="*/ 5456255 h 5506496"/>
                <a:gd name="connsiteX228" fmla="*/ 251209 w 4069583"/>
                <a:gd name="connsiteY228" fmla="*/ 5476351 h 5506496"/>
                <a:gd name="connsiteX229" fmla="*/ 180871 w 4069583"/>
                <a:gd name="connsiteY229" fmla="*/ 5496448 h 5506496"/>
                <a:gd name="connsiteX230" fmla="*/ 80387 w 4069583"/>
                <a:gd name="connsiteY230" fmla="*/ 5506496 h 5506496"/>
                <a:gd name="connsiteX231" fmla="*/ 30145 w 4069583"/>
                <a:gd name="connsiteY231" fmla="*/ 5496448 h 5506496"/>
                <a:gd name="connsiteX232" fmla="*/ 10049 w 4069583"/>
                <a:gd name="connsiteY232" fmla="*/ 5436158 h 5506496"/>
                <a:gd name="connsiteX233" fmla="*/ 0 w 4069583"/>
                <a:gd name="connsiteY233" fmla="*/ 5446206 h 550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4069583" h="5506496">
                  <a:moveTo>
                    <a:pt x="0" y="5446206"/>
                  </a:moveTo>
                  <a:cubicBezTo>
                    <a:pt x="3350" y="5399314"/>
                    <a:pt x="6922" y="5352437"/>
                    <a:pt x="10049" y="5305529"/>
                  </a:cubicBezTo>
                  <a:cubicBezTo>
                    <a:pt x="13621" y="5251952"/>
                    <a:pt x="12132" y="5197857"/>
                    <a:pt x="20097" y="5144756"/>
                  </a:cubicBezTo>
                  <a:cubicBezTo>
                    <a:pt x="22319" y="5129942"/>
                    <a:pt x="34293" y="5118330"/>
                    <a:pt x="40194" y="5104562"/>
                  </a:cubicBezTo>
                  <a:cubicBezTo>
                    <a:pt x="65155" y="5046319"/>
                    <a:pt x="31717" y="5102204"/>
                    <a:pt x="70339" y="5044272"/>
                  </a:cubicBezTo>
                  <a:cubicBezTo>
                    <a:pt x="101830" y="4918303"/>
                    <a:pt x="52706" y="5076504"/>
                    <a:pt x="110532" y="4983982"/>
                  </a:cubicBezTo>
                  <a:cubicBezTo>
                    <a:pt x="121759" y="4966018"/>
                    <a:pt x="118879" y="4941318"/>
                    <a:pt x="130629" y="4923692"/>
                  </a:cubicBezTo>
                  <a:cubicBezTo>
                    <a:pt x="180523" y="4848848"/>
                    <a:pt x="116397" y="4940770"/>
                    <a:pt x="180871" y="4863402"/>
                  </a:cubicBezTo>
                  <a:cubicBezTo>
                    <a:pt x="188602" y="4854125"/>
                    <a:pt x="195566" y="4844059"/>
                    <a:pt x="200967" y="4833257"/>
                  </a:cubicBezTo>
                  <a:cubicBezTo>
                    <a:pt x="205704" y="4823783"/>
                    <a:pt x="203526" y="4810602"/>
                    <a:pt x="211016" y="4803112"/>
                  </a:cubicBezTo>
                  <a:cubicBezTo>
                    <a:pt x="221608" y="4792520"/>
                    <a:pt x="237811" y="4789714"/>
                    <a:pt x="251209" y="4783015"/>
                  </a:cubicBezTo>
                  <a:cubicBezTo>
                    <a:pt x="257908" y="4772967"/>
                    <a:pt x="262767" y="4761409"/>
                    <a:pt x="271306" y="4752870"/>
                  </a:cubicBezTo>
                  <a:cubicBezTo>
                    <a:pt x="285510" y="4738666"/>
                    <a:pt x="325879" y="4720559"/>
                    <a:pt x="341644" y="4712677"/>
                  </a:cubicBezTo>
                  <a:cubicBezTo>
                    <a:pt x="369049" y="4685271"/>
                    <a:pt x="377606" y="4673871"/>
                    <a:pt x="411983" y="4652386"/>
                  </a:cubicBezTo>
                  <a:cubicBezTo>
                    <a:pt x="424685" y="4644447"/>
                    <a:pt x="438778" y="4638989"/>
                    <a:pt x="452176" y="4632290"/>
                  </a:cubicBezTo>
                  <a:cubicBezTo>
                    <a:pt x="465574" y="4618892"/>
                    <a:pt x="476951" y="4603109"/>
                    <a:pt x="492369" y="4592096"/>
                  </a:cubicBezTo>
                  <a:cubicBezTo>
                    <a:pt x="500988" y="4585940"/>
                    <a:pt x="513701" y="4587923"/>
                    <a:pt x="522514" y="4582048"/>
                  </a:cubicBezTo>
                  <a:cubicBezTo>
                    <a:pt x="534338" y="4574165"/>
                    <a:pt x="540836" y="4559786"/>
                    <a:pt x="552660" y="4551903"/>
                  </a:cubicBezTo>
                  <a:cubicBezTo>
                    <a:pt x="561473" y="4546028"/>
                    <a:pt x="573070" y="4546027"/>
                    <a:pt x="582805" y="4541855"/>
                  </a:cubicBezTo>
                  <a:cubicBezTo>
                    <a:pt x="596573" y="4535954"/>
                    <a:pt x="610154" y="4529465"/>
                    <a:pt x="622998" y="4521758"/>
                  </a:cubicBezTo>
                  <a:cubicBezTo>
                    <a:pt x="643709" y="4509331"/>
                    <a:pt x="661684" y="4492365"/>
                    <a:pt x="683288" y="4481564"/>
                  </a:cubicBezTo>
                  <a:cubicBezTo>
                    <a:pt x="696686" y="4474865"/>
                    <a:pt x="710637" y="4469175"/>
                    <a:pt x="723482" y="4461468"/>
                  </a:cubicBezTo>
                  <a:cubicBezTo>
                    <a:pt x="744193" y="4449041"/>
                    <a:pt x="760858" y="4428912"/>
                    <a:pt x="783772" y="4421274"/>
                  </a:cubicBezTo>
                  <a:cubicBezTo>
                    <a:pt x="854467" y="4397710"/>
                    <a:pt x="767193" y="4428379"/>
                    <a:pt x="854110" y="4391129"/>
                  </a:cubicBezTo>
                  <a:cubicBezTo>
                    <a:pt x="863845" y="4386957"/>
                    <a:pt x="874207" y="4384430"/>
                    <a:pt x="884255" y="4381081"/>
                  </a:cubicBezTo>
                  <a:cubicBezTo>
                    <a:pt x="930324" y="4311978"/>
                    <a:pt x="901535" y="4328429"/>
                    <a:pt x="954594" y="4310742"/>
                  </a:cubicBezTo>
                  <a:cubicBezTo>
                    <a:pt x="961293" y="4300694"/>
                    <a:pt x="966151" y="4289136"/>
                    <a:pt x="974690" y="4280597"/>
                  </a:cubicBezTo>
                  <a:cubicBezTo>
                    <a:pt x="983229" y="4272058"/>
                    <a:pt x="995008" y="4267520"/>
                    <a:pt x="1004835" y="4260501"/>
                  </a:cubicBezTo>
                  <a:cubicBezTo>
                    <a:pt x="1018463" y="4250767"/>
                    <a:pt x="1032313" y="4241255"/>
                    <a:pt x="1045029" y="4230356"/>
                  </a:cubicBezTo>
                  <a:cubicBezTo>
                    <a:pt x="1079327" y="4200958"/>
                    <a:pt x="1112683" y="4153994"/>
                    <a:pt x="1135464" y="4119824"/>
                  </a:cubicBezTo>
                  <a:cubicBezTo>
                    <a:pt x="1204984" y="4015545"/>
                    <a:pt x="1099165" y="4176973"/>
                    <a:pt x="1175657" y="4049485"/>
                  </a:cubicBezTo>
                  <a:cubicBezTo>
                    <a:pt x="1188084" y="4028774"/>
                    <a:pt x="1215851" y="3989195"/>
                    <a:pt x="1215851" y="3989195"/>
                  </a:cubicBezTo>
                  <a:cubicBezTo>
                    <a:pt x="1219070" y="3976319"/>
                    <a:pt x="1228740" y="3933271"/>
                    <a:pt x="1235947" y="3918857"/>
                  </a:cubicBezTo>
                  <a:cubicBezTo>
                    <a:pt x="1241348" y="3908055"/>
                    <a:pt x="1249345" y="3898760"/>
                    <a:pt x="1256044" y="3888712"/>
                  </a:cubicBezTo>
                  <a:cubicBezTo>
                    <a:pt x="1262743" y="3868615"/>
                    <a:pt x="1261162" y="3843401"/>
                    <a:pt x="1276141" y="3828422"/>
                  </a:cubicBezTo>
                  <a:cubicBezTo>
                    <a:pt x="1401139" y="3703421"/>
                    <a:pt x="1202936" y="3897224"/>
                    <a:pt x="1386673" y="3737986"/>
                  </a:cubicBezTo>
                  <a:cubicBezTo>
                    <a:pt x="1415310" y="3713168"/>
                    <a:pt x="1467060" y="3657600"/>
                    <a:pt x="1467060" y="3657600"/>
                  </a:cubicBezTo>
                  <a:cubicBezTo>
                    <a:pt x="1477108" y="3634154"/>
                    <a:pt x="1487731" y="3610945"/>
                    <a:pt x="1497205" y="3587261"/>
                  </a:cubicBezTo>
                  <a:cubicBezTo>
                    <a:pt x="1511687" y="3551057"/>
                    <a:pt x="1504597" y="3558210"/>
                    <a:pt x="1517301" y="3516923"/>
                  </a:cubicBezTo>
                  <a:cubicBezTo>
                    <a:pt x="1526646" y="3486553"/>
                    <a:pt x="1547446" y="3426488"/>
                    <a:pt x="1547446" y="3426488"/>
                  </a:cubicBezTo>
                  <a:cubicBezTo>
                    <a:pt x="1544097" y="3396343"/>
                    <a:pt x="1543753" y="3365710"/>
                    <a:pt x="1537398" y="3336052"/>
                  </a:cubicBezTo>
                  <a:cubicBezTo>
                    <a:pt x="1533619" y="3318415"/>
                    <a:pt x="1522484" y="3303087"/>
                    <a:pt x="1517301" y="3285811"/>
                  </a:cubicBezTo>
                  <a:cubicBezTo>
                    <a:pt x="1512393" y="3269452"/>
                    <a:pt x="1510602" y="3252316"/>
                    <a:pt x="1507253" y="3235569"/>
                  </a:cubicBezTo>
                  <a:cubicBezTo>
                    <a:pt x="1510602" y="3078145"/>
                    <a:pt x="1511008" y="2920630"/>
                    <a:pt x="1517301" y="2763296"/>
                  </a:cubicBezTo>
                  <a:cubicBezTo>
                    <a:pt x="1517994" y="2745972"/>
                    <a:pt x="1542543" y="2704397"/>
                    <a:pt x="1547446" y="2692958"/>
                  </a:cubicBezTo>
                  <a:cubicBezTo>
                    <a:pt x="1551618" y="2683222"/>
                    <a:pt x="1551620" y="2671626"/>
                    <a:pt x="1557495" y="2662813"/>
                  </a:cubicBezTo>
                  <a:cubicBezTo>
                    <a:pt x="1565378" y="2650989"/>
                    <a:pt x="1578916" y="2643885"/>
                    <a:pt x="1587640" y="2632668"/>
                  </a:cubicBezTo>
                  <a:cubicBezTo>
                    <a:pt x="1602469" y="2613603"/>
                    <a:pt x="1614435" y="2592475"/>
                    <a:pt x="1627833" y="2572378"/>
                  </a:cubicBezTo>
                  <a:lnTo>
                    <a:pt x="1647930" y="2542233"/>
                  </a:lnTo>
                  <a:cubicBezTo>
                    <a:pt x="1684571" y="2432307"/>
                    <a:pt x="1626136" y="2598805"/>
                    <a:pt x="1678075" y="2481942"/>
                  </a:cubicBezTo>
                  <a:cubicBezTo>
                    <a:pt x="1692056" y="2450486"/>
                    <a:pt x="1699869" y="2414865"/>
                    <a:pt x="1708220" y="2381459"/>
                  </a:cubicBezTo>
                  <a:cubicBezTo>
                    <a:pt x="1704871" y="2307771"/>
                    <a:pt x="1707612" y="2233553"/>
                    <a:pt x="1698172" y="2160395"/>
                  </a:cubicBezTo>
                  <a:cubicBezTo>
                    <a:pt x="1694106" y="2128881"/>
                    <a:pt x="1668027" y="2069960"/>
                    <a:pt x="1668027" y="2069960"/>
                  </a:cubicBezTo>
                  <a:cubicBezTo>
                    <a:pt x="1664677" y="2046514"/>
                    <a:pt x="1663304" y="2022700"/>
                    <a:pt x="1657978" y="1999622"/>
                  </a:cubicBezTo>
                  <a:cubicBezTo>
                    <a:pt x="1639798" y="1920841"/>
                    <a:pt x="1642652" y="1961304"/>
                    <a:pt x="1617785" y="1899138"/>
                  </a:cubicBezTo>
                  <a:cubicBezTo>
                    <a:pt x="1609917" y="1879469"/>
                    <a:pt x="1607162" y="1857795"/>
                    <a:pt x="1597688" y="1838848"/>
                  </a:cubicBezTo>
                  <a:lnTo>
                    <a:pt x="1557495" y="1758461"/>
                  </a:lnTo>
                  <a:cubicBezTo>
                    <a:pt x="1550796" y="1745063"/>
                    <a:pt x="1542135" y="1732478"/>
                    <a:pt x="1537398" y="1718268"/>
                  </a:cubicBezTo>
                  <a:cubicBezTo>
                    <a:pt x="1534049" y="1708220"/>
                    <a:pt x="1530137" y="1698342"/>
                    <a:pt x="1527350" y="1688123"/>
                  </a:cubicBezTo>
                  <a:cubicBezTo>
                    <a:pt x="1520083" y="1661476"/>
                    <a:pt x="1515987" y="1633939"/>
                    <a:pt x="1507253" y="1607736"/>
                  </a:cubicBezTo>
                  <a:lnTo>
                    <a:pt x="1487156" y="1547446"/>
                  </a:lnTo>
                  <a:cubicBezTo>
                    <a:pt x="1480457" y="1500554"/>
                    <a:pt x="1472935" y="1453772"/>
                    <a:pt x="1467060" y="1406769"/>
                  </a:cubicBezTo>
                  <a:cubicBezTo>
                    <a:pt x="1462885" y="1373367"/>
                    <a:pt x="1463215" y="1339370"/>
                    <a:pt x="1457011" y="1306285"/>
                  </a:cubicBezTo>
                  <a:cubicBezTo>
                    <a:pt x="1453107" y="1285464"/>
                    <a:pt x="1443613" y="1266092"/>
                    <a:pt x="1436914" y="1245995"/>
                  </a:cubicBezTo>
                  <a:cubicBezTo>
                    <a:pt x="1433565" y="1235947"/>
                    <a:pt x="1429435" y="1226126"/>
                    <a:pt x="1426866" y="1215850"/>
                  </a:cubicBezTo>
                  <a:cubicBezTo>
                    <a:pt x="1423517" y="1202452"/>
                    <a:pt x="1422258" y="1188350"/>
                    <a:pt x="1416818" y="1175657"/>
                  </a:cubicBezTo>
                  <a:cubicBezTo>
                    <a:pt x="1412061" y="1164557"/>
                    <a:pt x="1403420" y="1155560"/>
                    <a:pt x="1396721" y="1145512"/>
                  </a:cubicBezTo>
                  <a:cubicBezTo>
                    <a:pt x="1373914" y="1077089"/>
                    <a:pt x="1402622" y="1161247"/>
                    <a:pt x="1366576" y="1065125"/>
                  </a:cubicBezTo>
                  <a:cubicBezTo>
                    <a:pt x="1362857" y="1055208"/>
                    <a:pt x="1359438" y="1045164"/>
                    <a:pt x="1356528" y="1034980"/>
                  </a:cubicBezTo>
                  <a:cubicBezTo>
                    <a:pt x="1352734" y="1021701"/>
                    <a:pt x="1351919" y="1007480"/>
                    <a:pt x="1346479" y="994786"/>
                  </a:cubicBezTo>
                  <a:cubicBezTo>
                    <a:pt x="1341722" y="983686"/>
                    <a:pt x="1333082" y="974689"/>
                    <a:pt x="1326383" y="964641"/>
                  </a:cubicBezTo>
                  <a:cubicBezTo>
                    <a:pt x="1304227" y="787409"/>
                    <a:pt x="1331762" y="981476"/>
                    <a:pt x="1296238" y="803868"/>
                  </a:cubicBezTo>
                  <a:cubicBezTo>
                    <a:pt x="1283820" y="741784"/>
                    <a:pt x="1295663" y="767837"/>
                    <a:pt x="1266092" y="723481"/>
                  </a:cubicBezTo>
                  <a:cubicBezTo>
                    <a:pt x="1262743" y="713433"/>
                    <a:pt x="1260781" y="702810"/>
                    <a:pt x="1256044" y="693336"/>
                  </a:cubicBezTo>
                  <a:cubicBezTo>
                    <a:pt x="1242055" y="665358"/>
                    <a:pt x="1228024" y="655268"/>
                    <a:pt x="1205802" y="633046"/>
                  </a:cubicBezTo>
                  <a:cubicBezTo>
                    <a:pt x="1202453" y="622998"/>
                    <a:pt x="1202535" y="611038"/>
                    <a:pt x="1195754" y="602901"/>
                  </a:cubicBezTo>
                  <a:cubicBezTo>
                    <a:pt x="1142032" y="538434"/>
                    <a:pt x="1156495" y="615290"/>
                    <a:pt x="1115367" y="512466"/>
                  </a:cubicBezTo>
                  <a:cubicBezTo>
                    <a:pt x="1108668" y="495719"/>
                    <a:pt x="1101604" y="479113"/>
                    <a:pt x="1095271" y="462224"/>
                  </a:cubicBezTo>
                  <a:cubicBezTo>
                    <a:pt x="1091552" y="452306"/>
                    <a:pt x="1089959" y="441553"/>
                    <a:pt x="1085222" y="432079"/>
                  </a:cubicBezTo>
                  <a:cubicBezTo>
                    <a:pt x="1079821" y="421277"/>
                    <a:pt x="1071824" y="411982"/>
                    <a:pt x="1065125" y="401934"/>
                  </a:cubicBezTo>
                  <a:cubicBezTo>
                    <a:pt x="1055547" y="373200"/>
                    <a:pt x="1051338" y="363142"/>
                    <a:pt x="1045029" y="331595"/>
                  </a:cubicBezTo>
                  <a:cubicBezTo>
                    <a:pt x="1041033" y="311617"/>
                    <a:pt x="1038330" y="291402"/>
                    <a:pt x="1034980" y="271305"/>
                  </a:cubicBezTo>
                  <a:cubicBezTo>
                    <a:pt x="1038330" y="227762"/>
                    <a:pt x="1039612" y="184011"/>
                    <a:pt x="1045029" y="140677"/>
                  </a:cubicBezTo>
                  <a:cubicBezTo>
                    <a:pt x="1046343" y="130167"/>
                    <a:pt x="1047587" y="118021"/>
                    <a:pt x="1055077" y="110531"/>
                  </a:cubicBezTo>
                  <a:cubicBezTo>
                    <a:pt x="1062566" y="103041"/>
                    <a:pt x="1075174" y="103832"/>
                    <a:pt x="1085222" y="100483"/>
                  </a:cubicBezTo>
                  <a:cubicBezTo>
                    <a:pt x="1095270" y="90435"/>
                    <a:pt x="1104450" y="79435"/>
                    <a:pt x="1115367" y="70338"/>
                  </a:cubicBezTo>
                  <a:cubicBezTo>
                    <a:pt x="1133179" y="55495"/>
                    <a:pt x="1165467" y="38819"/>
                    <a:pt x="1185706" y="30145"/>
                  </a:cubicBezTo>
                  <a:cubicBezTo>
                    <a:pt x="1195442" y="25973"/>
                    <a:pt x="1205324" y="21266"/>
                    <a:pt x="1215851" y="20096"/>
                  </a:cubicBezTo>
                  <a:cubicBezTo>
                    <a:pt x="1296023" y="11188"/>
                    <a:pt x="1457011" y="0"/>
                    <a:pt x="1457011" y="0"/>
                  </a:cubicBezTo>
                  <a:cubicBezTo>
                    <a:pt x="1500554" y="3349"/>
                    <a:pt x="1544716" y="2000"/>
                    <a:pt x="1587640" y="10048"/>
                  </a:cubicBezTo>
                  <a:cubicBezTo>
                    <a:pt x="1599510" y="12274"/>
                    <a:pt x="1606477" y="25905"/>
                    <a:pt x="1617785" y="30145"/>
                  </a:cubicBezTo>
                  <a:cubicBezTo>
                    <a:pt x="1633777" y="36142"/>
                    <a:pt x="1651280" y="36844"/>
                    <a:pt x="1668027" y="40193"/>
                  </a:cubicBezTo>
                  <a:cubicBezTo>
                    <a:pt x="1719356" y="91522"/>
                    <a:pt x="1685462" y="63983"/>
                    <a:pt x="1778558" y="110531"/>
                  </a:cubicBezTo>
                  <a:lnTo>
                    <a:pt x="1778558" y="110531"/>
                  </a:lnTo>
                  <a:cubicBezTo>
                    <a:pt x="1827225" y="147032"/>
                    <a:pt x="1802864" y="135381"/>
                    <a:pt x="1848897" y="150725"/>
                  </a:cubicBezTo>
                  <a:cubicBezTo>
                    <a:pt x="1865644" y="164123"/>
                    <a:pt x="1880952" y="179551"/>
                    <a:pt x="1899139" y="190918"/>
                  </a:cubicBezTo>
                  <a:cubicBezTo>
                    <a:pt x="1908121" y="196532"/>
                    <a:pt x="1920025" y="195823"/>
                    <a:pt x="1929284" y="200967"/>
                  </a:cubicBezTo>
                  <a:cubicBezTo>
                    <a:pt x="1950398" y="212697"/>
                    <a:pt x="1969477" y="227762"/>
                    <a:pt x="1989574" y="241160"/>
                  </a:cubicBezTo>
                  <a:cubicBezTo>
                    <a:pt x="1999622" y="247859"/>
                    <a:pt x="2008262" y="257438"/>
                    <a:pt x="2019719" y="261257"/>
                  </a:cubicBezTo>
                  <a:lnTo>
                    <a:pt x="2049864" y="271305"/>
                  </a:lnTo>
                  <a:cubicBezTo>
                    <a:pt x="2059912" y="284703"/>
                    <a:pt x="2068167" y="299657"/>
                    <a:pt x="2080009" y="311499"/>
                  </a:cubicBezTo>
                  <a:cubicBezTo>
                    <a:pt x="2099486" y="330976"/>
                    <a:pt x="2115784" y="333472"/>
                    <a:pt x="2140299" y="341644"/>
                  </a:cubicBezTo>
                  <a:cubicBezTo>
                    <a:pt x="2160396" y="361741"/>
                    <a:pt x="2184824" y="378286"/>
                    <a:pt x="2200589" y="401934"/>
                  </a:cubicBezTo>
                  <a:cubicBezTo>
                    <a:pt x="2225052" y="438628"/>
                    <a:pt x="2245679" y="466868"/>
                    <a:pt x="2260879" y="512466"/>
                  </a:cubicBezTo>
                  <a:lnTo>
                    <a:pt x="2291024" y="602901"/>
                  </a:lnTo>
                  <a:lnTo>
                    <a:pt x="2311121" y="663191"/>
                  </a:lnTo>
                  <a:cubicBezTo>
                    <a:pt x="2314470" y="679938"/>
                    <a:pt x="2316675" y="696956"/>
                    <a:pt x="2321169" y="713433"/>
                  </a:cubicBezTo>
                  <a:cubicBezTo>
                    <a:pt x="2326743" y="733870"/>
                    <a:pt x="2334567" y="753626"/>
                    <a:pt x="2341266" y="773723"/>
                  </a:cubicBezTo>
                  <a:lnTo>
                    <a:pt x="2361363" y="834013"/>
                  </a:lnTo>
                  <a:lnTo>
                    <a:pt x="2391508" y="924448"/>
                  </a:lnTo>
                  <a:cubicBezTo>
                    <a:pt x="2391510" y="924453"/>
                    <a:pt x="2411602" y="984734"/>
                    <a:pt x="2411605" y="984738"/>
                  </a:cubicBezTo>
                  <a:lnTo>
                    <a:pt x="2431701" y="1014883"/>
                  </a:lnTo>
                  <a:cubicBezTo>
                    <a:pt x="2434919" y="1027756"/>
                    <a:pt x="2444592" y="1070810"/>
                    <a:pt x="2451798" y="1085222"/>
                  </a:cubicBezTo>
                  <a:cubicBezTo>
                    <a:pt x="2457199" y="1096024"/>
                    <a:pt x="2465196" y="1105319"/>
                    <a:pt x="2471895" y="1115367"/>
                  </a:cubicBezTo>
                  <a:cubicBezTo>
                    <a:pt x="2484939" y="1206679"/>
                    <a:pt x="2474453" y="1163234"/>
                    <a:pt x="2502040" y="1245995"/>
                  </a:cubicBezTo>
                  <a:lnTo>
                    <a:pt x="2512088" y="1276140"/>
                  </a:lnTo>
                  <a:cubicBezTo>
                    <a:pt x="2515437" y="1286188"/>
                    <a:pt x="2516261" y="1297472"/>
                    <a:pt x="2522136" y="1306285"/>
                  </a:cubicBezTo>
                  <a:lnTo>
                    <a:pt x="2562330" y="1366575"/>
                  </a:lnTo>
                  <a:lnTo>
                    <a:pt x="2582427" y="1426866"/>
                  </a:lnTo>
                  <a:cubicBezTo>
                    <a:pt x="2585776" y="1436914"/>
                    <a:pt x="2586600" y="1448198"/>
                    <a:pt x="2592475" y="1457011"/>
                  </a:cubicBezTo>
                  <a:lnTo>
                    <a:pt x="2612572" y="1487156"/>
                  </a:lnTo>
                  <a:cubicBezTo>
                    <a:pt x="2643943" y="1581273"/>
                    <a:pt x="2592551" y="1442071"/>
                    <a:pt x="2652765" y="1547446"/>
                  </a:cubicBezTo>
                  <a:cubicBezTo>
                    <a:pt x="2659617" y="1559436"/>
                    <a:pt x="2657373" y="1574946"/>
                    <a:pt x="2662813" y="1587639"/>
                  </a:cubicBezTo>
                  <a:cubicBezTo>
                    <a:pt x="2667570" y="1598739"/>
                    <a:pt x="2676211" y="1607736"/>
                    <a:pt x="2682910" y="1617784"/>
                  </a:cubicBezTo>
                  <a:cubicBezTo>
                    <a:pt x="2686259" y="1627832"/>
                    <a:pt x="2688575" y="1638287"/>
                    <a:pt x="2692958" y="1647929"/>
                  </a:cubicBezTo>
                  <a:cubicBezTo>
                    <a:pt x="2725525" y="1719576"/>
                    <a:pt x="2721786" y="1711267"/>
                    <a:pt x="2753249" y="1758461"/>
                  </a:cubicBezTo>
                  <a:cubicBezTo>
                    <a:pt x="2764522" y="1792282"/>
                    <a:pt x="2763526" y="1794030"/>
                    <a:pt x="2783394" y="1828800"/>
                  </a:cubicBezTo>
                  <a:cubicBezTo>
                    <a:pt x="2789386" y="1839285"/>
                    <a:pt x="2794951" y="1850406"/>
                    <a:pt x="2803490" y="1858945"/>
                  </a:cubicBezTo>
                  <a:cubicBezTo>
                    <a:pt x="2812029" y="1867484"/>
                    <a:pt x="2823587" y="1872342"/>
                    <a:pt x="2833635" y="1879041"/>
                  </a:cubicBezTo>
                  <a:cubicBezTo>
                    <a:pt x="2861092" y="1961408"/>
                    <a:pt x="2813600" y="1833919"/>
                    <a:pt x="2903974" y="1969477"/>
                  </a:cubicBezTo>
                  <a:cubicBezTo>
                    <a:pt x="2910673" y="1979525"/>
                    <a:pt x="2914641" y="1992078"/>
                    <a:pt x="2924071" y="1999622"/>
                  </a:cubicBezTo>
                  <a:cubicBezTo>
                    <a:pt x="2932342" y="2006239"/>
                    <a:pt x="2944168" y="2006321"/>
                    <a:pt x="2954216" y="2009670"/>
                  </a:cubicBezTo>
                  <a:cubicBezTo>
                    <a:pt x="2983856" y="2029430"/>
                    <a:pt x="2990329" y="2030899"/>
                    <a:pt x="3014506" y="2059912"/>
                  </a:cubicBezTo>
                  <a:cubicBezTo>
                    <a:pt x="3022237" y="2069189"/>
                    <a:pt x="3025172" y="2082513"/>
                    <a:pt x="3034602" y="2090057"/>
                  </a:cubicBezTo>
                  <a:cubicBezTo>
                    <a:pt x="3042873" y="2096674"/>
                    <a:pt x="3054699" y="2096756"/>
                    <a:pt x="3064747" y="2100105"/>
                  </a:cubicBezTo>
                  <a:cubicBezTo>
                    <a:pt x="3120013" y="2136949"/>
                    <a:pt x="3073121" y="2100105"/>
                    <a:pt x="3114989" y="2150347"/>
                  </a:cubicBezTo>
                  <a:cubicBezTo>
                    <a:pt x="3155533" y="2198999"/>
                    <a:pt x="3138982" y="2159438"/>
                    <a:pt x="3165231" y="2220685"/>
                  </a:cubicBezTo>
                  <a:cubicBezTo>
                    <a:pt x="3169403" y="2230420"/>
                    <a:pt x="3172369" y="2240646"/>
                    <a:pt x="3175279" y="2250830"/>
                  </a:cubicBezTo>
                  <a:cubicBezTo>
                    <a:pt x="3179073" y="2264109"/>
                    <a:pt x="3176487" y="2280415"/>
                    <a:pt x="3185328" y="2291024"/>
                  </a:cubicBezTo>
                  <a:cubicBezTo>
                    <a:pt x="3194917" y="2302531"/>
                    <a:pt x="3212427" y="2303846"/>
                    <a:pt x="3225521" y="2311120"/>
                  </a:cubicBezTo>
                  <a:cubicBezTo>
                    <a:pt x="3242594" y="2320605"/>
                    <a:pt x="3257983" y="2333184"/>
                    <a:pt x="3275763" y="2341266"/>
                  </a:cubicBezTo>
                  <a:cubicBezTo>
                    <a:pt x="3305655" y="2354853"/>
                    <a:pt x="3343860" y="2363314"/>
                    <a:pt x="3376246" y="2371411"/>
                  </a:cubicBezTo>
                  <a:cubicBezTo>
                    <a:pt x="3386294" y="2378110"/>
                    <a:pt x="3395042" y="2387380"/>
                    <a:pt x="3406391" y="2391507"/>
                  </a:cubicBezTo>
                  <a:cubicBezTo>
                    <a:pt x="3432348" y="2400946"/>
                    <a:pt x="3486778" y="2411604"/>
                    <a:pt x="3486778" y="2411604"/>
                  </a:cubicBezTo>
                  <a:cubicBezTo>
                    <a:pt x="3489195" y="2413215"/>
                    <a:pt x="3569087" y="2470076"/>
                    <a:pt x="3587262" y="2471894"/>
                  </a:cubicBezTo>
                  <a:cubicBezTo>
                    <a:pt x="3707429" y="2483911"/>
                    <a:pt x="3828422" y="2485292"/>
                    <a:pt x="3949002" y="2491991"/>
                  </a:cubicBezTo>
                  <a:cubicBezTo>
                    <a:pt x="4004542" y="2566044"/>
                    <a:pt x="3960977" y="2497126"/>
                    <a:pt x="3989196" y="2572378"/>
                  </a:cubicBezTo>
                  <a:cubicBezTo>
                    <a:pt x="3994455" y="2586403"/>
                    <a:pt x="4003391" y="2598803"/>
                    <a:pt x="4009292" y="2612571"/>
                  </a:cubicBezTo>
                  <a:cubicBezTo>
                    <a:pt x="4013464" y="2622307"/>
                    <a:pt x="4015622" y="2632798"/>
                    <a:pt x="4019341" y="2642716"/>
                  </a:cubicBezTo>
                  <a:cubicBezTo>
                    <a:pt x="4025675" y="2659605"/>
                    <a:pt x="4033734" y="2675846"/>
                    <a:pt x="4039438" y="2692958"/>
                  </a:cubicBezTo>
                  <a:cubicBezTo>
                    <a:pt x="4043805" y="2706059"/>
                    <a:pt x="4045518" y="2719923"/>
                    <a:pt x="4049486" y="2733151"/>
                  </a:cubicBezTo>
                  <a:cubicBezTo>
                    <a:pt x="4055573" y="2753441"/>
                    <a:pt x="4069583" y="2793441"/>
                    <a:pt x="4069583" y="2793441"/>
                  </a:cubicBezTo>
                  <a:cubicBezTo>
                    <a:pt x="4054595" y="3138136"/>
                    <a:pt x="4079012" y="2931873"/>
                    <a:pt x="4049486" y="3064747"/>
                  </a:cubicBezTo>
                  <a:cubicBezTo>
                    <a:pt x="4045781" y="3081419"/>
                    <a:pt x="4046375" y="3099382"/>
                    <a:pt x="4039438" y="3114989"/>
                  </a:cubicBezTo>
                  <a:cubicBezTo>
                    <a:pt x="4032636" y="3130293"/>
                    <a:pt x="4018168" y="3140980"/>
                    <a:pt x="4009292" y="3155182"/>
                  </a:cubicBezTo>
                  <a:cubicBezTo>
                    <a:pt x="4001353" y="3167884"/>
                    <a:pt x="3996628" y="3182370"/>
                    <a:pt x="3989196" y="3195375"/>
                  </a:cubicBezTo>
                  <a:cubicBezTo>
                    <a:pt x="3983204" y="3205860"/>
                    <a:pt x="3975798" y="3215472"/>
                    <a:pt x="3969099" y="3225520"/>
                  </a:cubicBezTo>
                  <a:cubicBezTo>
                    <a:pt x="3951441" y="3278497"/>
                    <a:pt x="3970722" y="3235632"/>
                    <a:pt x="3928906" y="3285811"/>
                  </a:cubicBezTo>
                  <a:cubicBezTo>
                    <a:pt x="3905736" y="3313614"/>
                    <a:pt x="3911689" y="3324085"/>
                    <a:pt x="3878664" y="3346101"/>
                  </a:cubicBezTo>
                  <a:cubicBezTo>
                    <a:pt x="3869851" y="3351976"/>
                    <a:pt x="3858567" y="3352800"/>
                    <a:pt x="3848519" y="3356149"/>
                  </a:cubicBezTo>
                  <a:cubicBezTo>
                    <a:pt x="3838471" y="3366197"/>
                    <a:pt x="3830198" y="3378411"/>
                    <a:pt x="3818374" y="3386294"/>
                  </a:cubicBezTo>
                  <a:cubicBezTo>
                    <a:pt x="3727737" y="3446718"/>
                    <a:pt x="3852951" y="3337383"/>
                    <a:pt x="3758084" y="3416439"/>
                  </a:cubicBezTo>
                  <a:cubicBezTo>
                    <a:pt x="3747167" y="3425536"/>
                    <a:pt x="3738728" y="3437336"/>
                    <a:pt x="3727939" y="3446584"/>
                  </a:cubicBezTo>
                  <a:cubicBezTo>
                    <a:pt x="3715223" y="3457483"/>
                    <a:pt x="3701373" y="3466995"/>
                    <a:pt x="3687745" y="3476729"/>
                  </a:cubicBezTo>
                  <a:cubicBezTo>
                    <a:pt x="3677918" y="3483748"/>
                    <a:pt x="3666878" y="3489095"/>
                    <a:pt x="3657600" y="3496826"/>
                  </a:cubicBezTo>
                  <a:cubicBezTo>
                    <a:pt x="3646683" y="3505923"/>
                    <a:pt x="3638244" y="3517723"/>
                    <a:pt x="3627455" y="3526971"/>
                  </a:cubicBezTo>
                  <a:cubicBezTo>
                    <a:pt x="3614740" y="3537870"/>
                    <a:pt x="3599977" y="3546217"/>
                    <a:pt x="3587262" y="3557116"/>
                  </a:cubicBezTo>
                  <a:cubicBezTo>
                    <a:pt x="3576473" y="3566364"/>
                    <a:pt x="3567906" y="3578013"/>
                    <a:pt x="3557117" y="3587261"/>
                  </a:cubicBezTo>
                  <a:cubicBezTo>
                    <a:pt x="3544401" y="3598160"/>
                    <a:pt x="3528765" y="3605564"/>
                    <a:pt x="3516923" y="3617406"/>
                  </a:cubicBezTo>
                  <a:cubicBezTo>
                    <a:pt x="3505081" y="3629248"/>
                    <a:pt x="3497677" y="3644884"/>
                    <a:pt x="3486778" y="3657600"/>
                  </a:cubicBezTo>
                  <a:cubicBezTo>
                    <a:pt x="3460988" y="3687688"/>
                    <a:pt x="3457499" y="3687168"/>
                    <a:pt x="3426488" y="3707841"/>
                  </a:cubicBezTo>
                  <a:cubicBezTo>
                    <a:pt x="3407584" y="3733047"/>
                    <a:pt x="3368521" y="3783583"/>
                    <a:pt x="3356150" y="3808325"/>
                  </a:cubicBezTo>
                  <a:cubicBezTo>
                    <a:pt x="3330652" y="3859320"/>
                    <a:pt x="3348516" y="3840209"/>
                    <a:pt x="3305908" y="3868615"/>
                  </a:cubicBezTo>
                  <a:cubicBezTo>
                    <a:pt x="3282016" y="3940292"/>
                    <a:pt x="3315894" y="3853636"/>
                    <a:pt x="3265714" y="3928905"/>
                  </a:cubicBezTo>
                  <a:cubicBezTo>
                    <a:pt x="3259839" y="3937718"/>
                    <a:pt x="3260403" y="3949576"/>
                    <a:pt x="3255666" y="3959050"/>
                  </a:cubicBezTo>
                  <a:cubicBezTo>
                    <a:pt x="3250265" y="3969852"/>
                    <a:pt x="3242268" y="3979147"/>
                    <a:pt x="3235569" y="3989195"/>
                  </a:cubicBezTo>
                  <a:cubicBezTo>
                    <a:pt x="3232220" y="3999243"/>
                    <a:pt x="3229693" y="4009605"/>
                    <a:pt x="3225521" y="4019340"/>
                  </a:cubicBezTo>
                  <a:cubicBezTo>
                    <a:pt x="3219620" y="4033108"/>
                    <a:pt x="3210684" y="4045508"/>
                    <a:pt x="3205424" y="4059534"/>
                  </a:cubicBezTo>
                  <a:cubicBezTo>
                    <a:pt x="3164382" y="4168980"/>
                    <a:pt x="3231230" y="4028022"/>
                    <a:pt x="3175279" y="4139920"/>
                  </a:cubicBezTo>
                  <a:cubicBezTo>
                    <a:pt x="3169125" y="4176848"/>
                    <a:pt x="3163609" y="4213938"/>
                    <a:pt x="3155183" y="4250452"/>
                  </a:cubicBezTo>
                  <a:cubicBezTo>
                    <a:pt x="3148972" y="4277365"/>
                    <a:pt x="3150407" y="4307858"/>
                    <a:pt x="3135086" y="4330839"/>
                  </a:cubicBezTo>
                  <a:lnTo>
                    <a:pt x="3094892" y="4391129"/>
                  </a:lnTo>
                  <a:cubicBezTo>
                    <a:pt x="3091543" y="4401177"/>
                    <a:pt x="3089988" y="4412015"/>
                    <a:pt x="3084844" y="4421274"/>
                  </a:cubicBezTo>
                  <a:cubicBezTo>
                    <a:pt x="3073114" y="4442388"/>
                    <a:pt x="3052289" y="4458650"/>
                    <a:pt x="3044651" y="4481564"/>
                  </a:cubicBezTo>
                  <a:cubicBezTo>
                    <a:pt x="3016916" y="4564769"/>
                    <a:pt x="3036305" y="4524229"/>
                    <a:pt x="2984361" y="4602145"/>
                  </a:cubicBezTo>
                  <a:lnTo>
                    <a:pt x="2984361" y="4602145"/>
                  </a:lnTo>
                  <a:cubicBezTo>
                    <a:pt x="2977662" y="4618892"/>
                    <a:pt x="2974748" y="4637709"/>
                    <a:pt x="2964264" y="4652386"/>
                  </a:cubicBezTo>
                  <a:cubicBezTo>
                    <a:pt x="2957245" y="4662213"/>
                    <a:pt x="2943397" y="4664752"/>
                    <a:pt x="2934119" y="4672483"/>
                  </a:cubicBezTo>
                  <a:cubicBezTo>
                    <a:pt x="2923202" y="4681580"/>
                    <a:pt x="2913071" y="4691711"/>
                    <a:pt x="2903974" y="4702628"/>
                  </a:cubicBezTo>
                  <a:cubicBezTo>
                    <a:pt x="2828506" y="4793189"/>
                    <a:pt x="2956120" y="4653739"/>
                    <a:pt x="2863780" y="4783015"/>
                  </a:cubicBezTo>
                  <a:cubicBezTo>
                    <a:pt x="2856761" y="4792842"/>
                    <a:pt x="2842913" y="4795381"/>
                    <a:pt x="2833635" y="4803112"/>
                  </a:cubicBezTo>
                  <a:cubicBezTo>
                    <a:pt x="2734866" y="4885420"/>
                    <a:pt x="2862434" y="4784360"/>
                    <a:pt x="2783394" y="4863402"/>
                  </a:cubicBezTo>
                  <a:cubicBezTo>
                    <a:pt x="2769189" y="4877607"/>
                    <a:pt x="2728820" y="4895713"/>
                    <a:pt x="2713055" y="4903595"/>
                  </a:cubicBezTo>
                  <a:cubicBezTo>
                    <a:pt x="2690833" y="4925817"/>
                    <a:pt x="2680743" y="4939848"/>
                    <a:pt x="2652765" y="4953837"/>
                  </a:cubicBezTo>
                  <a:cubicBezTo>
                    <a:pt x="2643291" y="4958574"/>
                    <a:pt x="2632668" y="4960536"/>
                    <a:pt x="2622620" y="4963885"/>
                  </a:cubicBezTo>
                  <a:cubicBezTo>
                    <a:pt x="2612572" y="4970584"/>
                    <a:pt x="2603623" y="4979337"/>
                    <a:pt x="2592475" y="4983982"/>
                  </a:cubicBezTo>
                  <a:cubicBezTo>
                    <a:pt x="2502938" y="5021289"/>
                    <a:pt x="2520415" y="5008442"/>
                    <a:pt x="2441750" y="5024175"/>
                  </a:cubicBezTo>
                  <a:cubicBezTo>
                    <a:pt x="2428208" y="5026883"/>
                    <a:pt x="2414784" y="5030256"/>
                    <a:pt x="2401556" y="5034224"/>
                  </a:cubicBezTo>
                  <a:cubicBezTo>
                    <a:pt x="2381266" y="5040311"/>
                    <a:pt x="2341266" y="5054320"/>
                    <a:pt x="2341266" y="5054320"/>
                  </a:cubicBezTo>
                  <a:cubicBezTo>
                    <a:pt x="2301073" y="5050971"/>
                    <a:pt x="2260772" y="5048726"/>
                    <a:pt x="2220686" y="5044272"/>
                  </a:cubicBezTo>
                  <a:cubicBezTo>
                    <a:pt x="2190158" y="5040880"/>
                    <a:pt x="2073988" y="5017646"/>
                    <a:pt x="2059912" y="5014127"/>
                  </a:cubicBezTo>
                  <a:cubicBezTo>
                    <a:pt x="2046514" y="5010778"/>
                    <a:pt x="2033292" y="5006624"/>
                    <a:pt x="2019719" y="5004079"/>
                  </a:cubicBezTo>
                  <a:cubicBezTo>
                    <a:pt x="1979669" y="4996570"/>
                    <a:pt x="1939189" y="4991491"/>
                    <a:pt x="1899139" y="4983982"/>
                  </a:cubicBezTo>
                  <a:cubicBezTo>
                    <a:pt x="1885565" y="4981437"/>
                    <a:pt x="1872487" y="4976642"/>
                    <a:pt x="1858945" y="4973934"/>
                  </a:cubicBezTo>
                  <a:cubicBezTo>
                    <a:pt x="1838967" y="4969938"/>
                    <a:pt x="1818633" y="4967881"/>
                    <a:pt x="1798655" y="4963885"/>
                  </a:cubicBezTo>
                  <a:cubicBezTo>
                    <a:pt x="1785113" y="4961177"/>
                    <a:pt x="1772111" y="4955937"/>
                    <a:pt x="1758462" y="4953837"/>
                  </a:cubicBezTo>
                  <a:cubicBezTo>
                    <a:pt x="1675301" y="4941043"/>
                    <a:pt x="1679456" y="4949109"/>
                    <a:pt x="1607736" y="4933740"/>
                  </a:cubicBezTo>
                  <a:cubicBezTo>
                    <a:pt x="1580729" y="4927953"/>
                    <a:pt x="1554145" y="4920343"/>
                    <a:pt x="1527350" y="4913644"/>
                  </a:cubicBezTo>
                  <a:lnTo>
                    <a:pt x="1487156" y="4903595"/>
                  </a:lnTo>
                  <a:cubicBezTo>
                    <a:pt x="1433565" y="4906945"/>
                    <a:pt x="1379784" y="4908023"/>
                    <a:pt x="1326383" y="4913644"/>
                  </a:cubicBezTo>
                  <a:cubicBezTo>
                    <a:pt x="1315849" y="4914753"/>
                    <a:pt x="1305497" y="4918548"/>
                    <a:pt x="1296238" y="4923692"/>
                  </a:cubicBezTo>
                  <a:cubicBezTo>
                    <a:pt x="1275124" y="4935422"/>
                    <a:pt x="1256044" y="4950487"/>
                    <a:pt x="1235947" y="4963885"/>
                  </a:cubicBezTo>
                  <a:cubicBezTo>
                    <a:pt x="1225899" y="4970584"/>
                    <a:pt x="1214341" y="4975443"/>
                    <a:pt x="1205802" y="4983982"/>
                  </a:cubicBezTo>
                  <a:cubicBezTo>
                    <a:pt x="1185705" y="5004079"/>
                    <a:pt x="1169160" y="5028507"/>
                    <a:pt x="1145512" y="5044272"/>
                  </a:cubicBezTo>
                  <a:lnTo>
                    <a:pt x="1085222" y="5084466"/>
                  </a:lnTo>
                  <a:cubicBezTo>
                    <a:pt x="1075174" y="5091165"/>
                    <a:pt x="1064738" y="5097316"/>
                    <a:pt x="1055077" y="5104562"/>
                  </a:cubicBezTo>
                  <a:cubicBezTo>
                    <a:pt x="1041679" y="5114610"/>
                    <a:pt x="1026726" y="5122865"/>
                    <a:pt x="1014884" y="5134707"/>
                  </a:cubicBezTo>
                  <a:cubicBezTo>
                    <a:pt x="969433" y="5180158"/>
                    <a:pt x="1023328" y="5155338"/>
                    <a:pt x="964642" y="5174901"/>
                  </a:cubicBezTo>
                  <a:cubicBezTo>
                    <a:pt x="930086" y="5200818"/>
                    <a:pt x="923668" y="5209377"/>
                    <a:pt x="884255" y="5225142"/>
                  </a:cubicBezTo>
                  <a:cubicBezTo>
                    <a:pt x="864586" y="5233009"/>
                    <a:pt x="823965" y="5245239"/>
                    <a:pt x="823965" y="5245239"/>
                  </a:cubicBezTo>
                  <a:cubicBezTo>
                    <a:pt x="762049" y="5286517"/>
                    <a:pt x="830496" y="5246411"/>
                    <a:pt x="743578" y="5275384"/>
                  </a:cubicBezTo>
                  <a:cubicBezTo>
                    <a:pt x="690730" y="5293000"/>
                    <a:pt x="717343" y="5293527"/>
                    <a:pt x="673240" y="5315578"/>
                  </a:cubicBezTo>
                  <a:cubicBezTo>
                    <a:pt x="663766" y="5320315"/>
                    <a:pt x="652830" y="5321454"/>
                    <a:pt x="643095" y="5325626"/>
                  </a:cubicBezTo>
                  <a:cubicBezTo>
                    <a:pt x="556177" y="5362876"/>
                    <a:pt x="643451" y="5332207"/>
                    <a:pt x="572756" y="5355771"/>
                  </a:cubicBezTo>
                  <a:cubicBezTo>
                    <a:pt x="542479" y="5375956"/>
                    <a:pt x="538118" y="5380664"/>
                    <a:pt x="502418" y="5395964"/>
                  </a:cubicBezTo>
                  <a:cubicBezTo>
                    <a:pt x="492682" y="5400136"/>
                    <a:pt x="481747" y="5401276"/>
                    <a:pt x="472273" y="5406013"/>
                  </a:cubicBezTo>
                  <a:cubicBezTo>
                    <a:pt x="461471" y="5411414"/>
                    <a:pt x="453164" y="5421204"/>
                    <a:pt x="442128" y="5426109"/>
                  </a:cubicBezTo>
                  <a:cubicBezTo>
                    <a:pt x="392730" y="5448063"/>
                    <a:pt x="380766" y="5444908"/>
                    <a:pt x="331596" y="5456255"/>
                  </a:cubicBezTo>
                  <a:cubicBezTo>
                    <a:pt x="304683" y="5462466"/>
                    <a:pt x="277412" y="5467616"/>
                    <a:pt x="251209" y="5476351"/>
                  </a:cubicBezTo>
                  <a:cubicBezTo>
                    <a:pt x="229733" y="5483510"/>
                    <a:pt x="202955" y="5493293"/>
                    <a:pt x="180871" y="5496448"/>
                  </a:cubicBezTo>
                  <a:cubicBezTo>
                    <a:pt x="147548" y="5501208"/>
                    <a:pt x="113882" y="5503147"/>
                    <a:pt x="80387" y="5506496"/>
                  </a:cubicBezTo>
                  <a:cubicBezTo>
                    <a:pt x="63640" y="5503147"/>
                    <a:pt x="42222" y="5508525"/>
                    <a:pt x="30145" y="5496448"/>
                  </a:cubicBezTo>
                  <a:cubicBezTo>
                    <a:pt x="15166" y="5481469"/>
                    <a:pt x="16748" y="5456255"/>
                    <a:pt x="10049" y="5436158"/>
                  </a:cubicBezTo>
                  <a:lnTo>
                    <a:pt x="0" y="5446206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8" name="Группа 87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110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1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3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15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17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126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8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1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22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0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1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0047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6675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С. МАЛОЕ ПСЕУШКО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0" y="666750"/>
            <a:ext cx="12192000" cy="6191250"/>
            <a:chOff x="0" y="817124"/>
            <a:chExt cx="12192000" cy="6040876"/>
          </a:xfrm>
        </p:grpSpPr>
        <p:pic>
          <p:nvPicPr>
            <p:cNvPr id="1945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826634"/>
              <a:ext cx="12192000" cy="6031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6504492" y="1139967"/>
              <a:ext cx="1174345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 с. Малое </a:t>
              </a:r>
              <a:r>
                <a:rPr lang="ru-RU" altLang="ru-RU" sz="1050" i="1" dirty="0" err="1">
                  <a:latin typeface="Times New Roman" pitchFamily="18" charset="0"/>
                  <a:cs typeface="Times New Roman" pitchFamily="18" charset="0"/>
                </a:rPr>
                <a:t>Псеушко</a:t>
              </a:r>
              <a:endParaRPr lang="ru-RU" altLang="ru-RU" sz="105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6968847" y="1420606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86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251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6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моста;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железнодорожный мост.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4"/>
              <a:ext cx="3477717" cy="893971"/>
              <a:chOff x="6428209" y="4993020"/>
              <a:chExt cx="2608288" cy="889516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с. Малое </a:t>
                </a:r>
                <a:r>
                  <a:rPr lang="ru-RU" altLang="ru-RU" sz="1000" dirty="0" err="1" smtClean="0">
                    <a:latin typeface="Times New Roman" pitchFamily="18" charset="0"/>
                    <a:cs typeface="Times New Roman" pitchFamily="18" charset="0"/>
                  </a:rPr>
                  <a:t>Псеушко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250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250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39" name="Group 5"/>
            <p:cNvGrpSpPr>
              <a:grpSpLocks/>
            </p:cNvGrpSpPr>
            <p:nvPr/>
          </p:nvGrpSpPr>
          <p:grpSpPr bwMode="auto">
            <a:xfrm>
              <a:off x="7143045" y="6124196"/>
              <a:ext cx="531284" cy="253987"/>
              <a:chOff x="0" y="2252"/>
              <a:chExt cx="20000" cy="15534"/>
            </a:xfrm>
          </p:grpSpPr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2" name="Group 5"/>
            <p:cNvGrpSpPr>
              <a:grpSpLocks/>
            </p:cNvGrpSpPr>
            <p:nvPr/>
          </p:nvGrpSpPr>
          <p:grpSpPr bwMode="auto">
            <a:xfrm>
              <a:off x="4604610" y="3842318"/>
              <a:ext cx="531284" cy="253987"/>
              <a:chOff x="0" y="2252"/>
              <a:chExt cx="20000" cy="15534"/>
            </a:xfrm>
          </p:grpSpPr>
          <p:sp>
            <p:nvSpPr>
              <p:cNvPr id="45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2" name="Group 5"/>
            <p:cNvGrpSpPr>
              <a:grpSpLocks/>
            </p:cNvGrpSpPr>
            <p:nvPr/>
          </p:nvGrpSpPr>
          <p:grpSpPr bwMode="auto">
            <a:xfrm>
              <a:off x="4402189" y="898708"/>
              <a:ext cx="531284" cy="253987"/>
              <a:chOff x="0" y="2252"/>
              <a:chExt cx="20000" cy="15534"/>
            </a:xfrm>
          </p:grpSpPr>
          <p:sp>
            <p:nvSpPr>
              <p:cNvPr id="53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3904035" y="817124"/>
              <a:ext cx="4293140" cy="6022541"/>
            </a:xfrm>
            <a:custGeom>
              <a:avLst/>
              <a:gdLst>
                <a:gd name="connsiteX0" fmla="*/ 2743200 w 3219855"/>
                <a:gd name="connsiteY0" fmla="*/ 5865779 h 6022541"/>
                <a:gd name="connsiteX1" fmla="*/ 2752927 w 3219855"/>
                <a:gd name="connsiteY1" fmla="*/ 5914417 h 6022541"/>
                <a:gd name="connsiteX2" fmla="*/ 2772383 w 3219855"/>
                <a:gd name="connsiteY2" fmla="*/ 5943600 h 6022541"/>
                <a:gd name="connsiteX3" fmla="*/ 2850204 w 3219855"/>
                <a:gd name="connsiteY3" fmla="*/ 6001966 h 6022541"/>
                <a:gd name="connsiteX4" fmla="*/ 2869659 w 3219855"/>
                <a:gd name="connsiteY4" fmla="*/ 6021422 h 6022541"/>
                <a:gd name="connsiteX5" fmla="*/ 2986391 w 3219855"/>
                <a:gd name="connsiteY5" fmla="*/ 6001966 h 6022541"/>
                <a:gd name="connsiteX6" fmla="*/ 3025302 w 3219855"/>
                <a:gd name="connsiteY6" fmla="*/ 5943600 h 6022541"/>
                <a:gd name="connsiteX7" fmla="*/ 3044757 w 3219855"/>
                <a:gd name="connsiteY7" fmla="*/ 5885234 h 6022541"/>
                <a:gd name="connsiteX8" fmla="*/ 3025302 w 3219855"/>
                <a:gd name="connsiteY8" fmla="*/ 5749047 h 6022541"/>
                <a:gd name="connsiteX9" fmla="*/ 3005846 w 3219855"/>
                <a:gd name="connsiteY9" fmla="*/ 5729592 h 6022541"/>
                <a:gd name="connsiteX10" fmla="*/ 2996119 w 3219855"/>
                <a:gd name="connsiteY10" fmla="*/ 5700409 h 6022541"/>
                <a:gd name="connsiteX11" fmla="*/ 2976663 w 3219855"/>
                <a:gd name="connsiteY11" fmla="*/ 5680954 h 6022541"/>
                <a:gd name="connsiteX12" fmla="*/ 2957208 w 3219855"/>
                <a:gd name="connsiteY12" fmla="*/ 5651771 h 6022541"/>
                <a:gd name="connsiteX13" fmla="*/ 2918297 w 3219855"/>
                <a:gd name="connsiteY13" fmla="*/ 5603132 h 6022541"/>
                <a:gd name="connsiteX14" fmla="*/ 2928025 w 3219855"/>
                <a:gd name="connsiteY14" fmla="*/ 5535039 h 6022541"/>
                <a:gd name="connsiteX15" fmla="*/ 2986391 w 3219855"/>
                <a:gd name="connsiteY15" fmla="*/ 5496128 h 6022541"/>
                <a:gd name="connsiteX16" fmla="*/ 3005846 w 3219855"/>
                <a:gd name="connsiteY16" fmla="*/ 5466945 h 6022541"/>
                <a:gd name="connsiteX17" fmla="*/ 3035029 w 3219855"/>
                <a:gd name="connsiteY17" fmla="*/ 5447490 h 6022541"/>
                <a:gd name="connsiteX18" fmla="*/ 3054485 w 3219855"/>
                <a:gd name="connsiteY18" fmla="*/ 5428034 h 6022541"/>
                <a:gd name="connsiteX19" fmla="*/ 3073940 w 3219855"/>
                <a:gd name="connsiteY19" fmla="*/ 5369668 h 6022541"/>
                <a:gd name="connsiteX20" fmla="*/ 3083668 w 3219855"/>
                <a:gd name="connsiteY20" fmla="*/ 5340486 h 6022541"/>
                <a:gd name="connsiteX21" fmla="*/ 3112851 w 3219855"/>
                <a:gd name="connsiteY21" fmla="*/ 5243209 h 6022541"/>
                <a:gd name="connsiteX22" fmla="*/ 3122578 w 3219855"/>
                <a:gd name="connsiteY22" fmla="*/ 5214026 h 6022541"/>
                <a:gd name="connsiteX23" fmla="*/ 3142034 w 3219855"/>
                <a:gd name="connsiteY23" fmla="*/ 5194571 h 6022541"/>
                <a:gd name="connsiteX24" fmla="*/ 3171217 w 3219855"/>
                <a:gd name="connsiteY24" fmla="*/ 5116749 h 6022541"/>
                <a:gd name="connsiteX25" fmla="*/ 3190672 w 3219855"/>
                <a:gd name="connsiteY25" fmla="*/ 5038928 h 6022541"/>
                <a:gd name="connsiteX26" fmla="*/ 3200400 w 3219855"/>
                <a:gd name="connsiteY26" fmla="*/ 5009745 h 6022541"/>
                <a:gd name="connsiteX27" fmla="*/ 3210127 w 3219855"/>
                <a:gd name="connsiteY27" fmla="*/ 4931924 h 6022541"/>
                <a:gd name="connsiteX28" fmla="*/ 3219855 w 3219855"/>
                <a:gd name="connsiteY28" fmla="*/ 4893013 h 6022541"/>
                <a:gd name="connsiteX29" fmla="*/ 3210127 w 3219855"/>
                <a:gd name="connsiteY29" fmla="*/ 4737371 h 6022541"/>
                <a:gd name="connsiteX30" fmla="*/ 3190672 w 3219855"/>
                <a:gd name="connsiteY30" fmla="*/ 4640094 h 6022541"/>
                <a:gd name="connsiteX31" fmla="*/ 3180944 w 3219855"/>
                <a:gd name="connsiteY31" fmla="*/ 4610911 h 6022541"/>
                <a:gd name="connsiteX32" fmla="*/ 3151761 w 3219855"/>
                <a:gd name="connsiteY32" fmla="*/ 4581728 h 6022541"/>
                <a:gd name="connsiteX33" fmla="*/ 3142034 w 3219855"/>
                <a:gd name="connsiteY33" fmla="*/ 4552545 h 6022541"/>
                <a:gd name="connsiteX34" fmla="*/ 3093395 w 3219855"/>
                <a:gd name="connsiteY34" fmla="*/ 4503907 h 6022541"/>
                <a:gd name="connsiteX35" fmla="*/ 3073940 w 3219855"/>
                <a:gd name="connsiteY35" fmla="*/ 4484451 h 6022541"/>
                <a:gd name="connsiteX36" fmla="*/ 3054485 w 3219855"/>
                <a:gd name="connsiteY36" fmla="*/ 4455268 h 6022541"/>
                <a:gd name="connsiteX37" fmla="*/ 3025302 w 3219855"/>
                <a:gd name="connsiteY37" fmla="*/ 4435813 h 6022541"/>
                <a:gd name="connsiteX38" fmla="*/ 2976663 w 3219855"/>
                <a:gd name="connsiteY38" fmla="*/ 4377447 h 6022541"/>
                <a:gd name="connsiteX39" fmla="*/ 2879387 w 3219855"/>
                <a:gd name="connsiteY39" fmla="*/ 4319081 h 6022541"/>
                <a:gd name="connsiteX40" fmla="*/ 2821021 w 3219855"/>
                <a:gd name="connsiteY40" fmla="*/ 4289898 h 6022541"/>
                <a:gd name="connsiteX41" fmla="*/ 2772383 w 3219855"/>
                <a:gd name="connsiteY41" fmla="*/ 4260715 h 6022541"/>
                <a:gd name="connsiteX42" fmla="*/ 2743200 w 3219855"/>
                <a:gd name="connsiteY42" fmla="*/ 4241260 h 6022541"/>
                <a:gd name="connsiteX43" fmla="*/ 2694561 w 3219855"/>
                <a:gd name="connsiteY43" fmla="*/ 4221805 h 6022541"/>
                <a:gd name="connsiteX44" fmla="*/ 2616740 w 3219855"/>
                <a:gd name="connsiteY44" fmla="*/ 4182894 h 6022541"/>
                <a:gd name="connsiteX45" fmla="*/ 2344365 w 3219855"/>
                <a:gd name="connsiteY45" fmla="*/ 4153711 h 6022541"/>
                <a:gd name="connsiteX46" fmla="*/ 2305455 w 3219855"/>
                <a:gd name="connsiteY46" fmla="*/ 4143983 h 6022541"/>
                <a:gd name="connsiteX47" fmla="*/ 2247089 w 3219855"/>
                <a:gd name="connsiteY47" fmla="*/ 4124528 h 6022541"/>
                <a:gd name="connsiteX48" fmla="*/ 2188723 w 3219855"/>
                <a:gd name="connsiteY48" fmla="*/ 4114800 h 6022541"/>
                <a:gd name="connsiteX49" fmla="*/ 2159540 w 3219855"/>
                <a:gd name="connsiteY49" fmla="*/ 4105073 h 6022541"/>
                <a:gd name="connsiteX50" fmla="*/ 2120629 w 3219855"/>
                <a:gd name="connsiteY50" fmla="*/ 4095345 h 6022541"/>
                <a:gd name="connsiteX51" fmla="*/ 2081719 w 3219855"/>
                <a:gd name="connsiteY51" fmla="*/ 4075890 h 6022541"/>
                <a:gd name="connsiteX52" fmla="*/ 2052536 w 3219855"/>
                <a:gd name="connsiteY52" fmla="*/ 4046707 h 6022541"/>
                <a:gd name="connsiteX53" fmla="*/ 2003897 w 3219855"/>
                <a:gd name="connsiteY53" fmla="*/ 4036979 h 6022541"/>
                <a:gd name="connsiteX54" fmla="*/ 1974714 w 3219855"/>
                <a:gd name="connsiteY54" fmla="*/ 4027251 h 6022541"/>
                <a:gd name="connsiteX55" fmla="*/ 1887165 w 3219855"/>
                <a:gd name="connsiteY55" fmla="*/ 3959158 h 6022541"/>
                <a:gd name="connsiteX56" fmla="*/ 1848255 w 3219855"/>
                <a:gd name="connsiteY56" fmla="*/ 3929975 h 6022541"/>
                <a:gd name="connsiteX57" fmla="*/ 1819072 w 3219855"/>
                <a:gd name="connsiteY57" fmla="*/ 3900792 h 6022541"/>
                <a:gd name="connsiteX58" fmla="*/ 1780161 w 3219855"/>
                <a:gd name="connsiteY58" fmla="*/ 3891064 h 6022541"/>
                <a:gd name="connsiteX59" fmla="*/ 1721795 w 3219855"/>
                <a:gd name="connsiteY59" fmla="*/ 3842426 h 6022541"/>
                <a:gd name="connsiteX60" fmla="*/ 1673157 w 3219855"/>
                <a:gd name="connsiteY60" fmla="*/ 3803515 h 6022541"/>
                <a:gd name="connsiteX61" fmla="*/ 1624519 w 3219855"/>
                <a:gd name="connsiteY61" fmla="*/ 3715966 h 6022541"/>
                <a:gd name="connsiteX62" fmla="*/ 1595336 w 3219855"/>
                <a:gd name="connsiteY62" fmla="*/ 3686783 h 6022541"/>
                <a:gd name="connsiteX63" fmla="*/ 1546697 w 3219855"/>
                <a:gd name="connsiteY63" fmla="*/ 3647873 h 6022541"/>
                <a:gd name="connsiteX64" fmla="*/ 1498059 w 3219855"/>
                <a:gd name="connsiteY64" fmla="*/ 3618690 h 6022541"/>
                <a:gd name="connsiteX65" fmla="*/ 1449421 w 3219855"/>
                <a:gd name="connsiteY65" fmla="*/ 3589507 h 6022541"/>
                <a:gd name="connsiteX66" fmla="*/ 1400783 w 3219855"/>
                <a:gd name="connsiteY66" fmla="*/ 3550596 h 6022541"/>
                <a:gd name="connsiteX67" fmla="*/ 1381327 w 3219855"/>
                <a:gd name="connsiteY67" fmla="*/ 3531141 h 6022541"/>
                <a:gd name="connsiteX68" fmla="*/ 1352144 w 3219855"/>
                <a:gd name="connsiteY68" fmla="*/ 3521413 h 6022541"/>
                <a:gd name="connsiteX69" fmla="*/ 1293778 w 3219855"/>
                <a:gd name="connsiteY69" fmla="*/ 3492230 h 6022541"/>
                <a:gd name="connsiteX70" fmla="*/ 1245140 w 3219855"/>
                <a:gd name="connsiteY70" fmla="*/ 3453320 h 6022541"/>
                <a:gd name="connsiteX71" fmla="*/ 1186774 w 3219855"/>
                <a:gd name="connsiteY71" fmla="*/ 3385226 h 6022541"/>
                <a:gd name="connsiteX72" fmla="*/ 1177046 w 3219855"/>
                <a:gd name="connsiteY72" fmla="*/ 3356043 h 6022541"/>
                <a:gd name="connsiteX73" fmla="*/ 1138136 w 3219855"/>
                <a:gd name="connsiteY73" fmla="*/ 3297677 h 6022541"/>
                <a:gd name="connsiteX74" fmla="*/ 1157591 w 3219855"/>
                <a:gd name="connsiteY74" fmla="*/ 3083668 h 6022541"/>
                <a:gd name="connsiteX75" fmla="*/ 1167319 w 3219855"/>
                <a:gd name="connsiteY75" fmla="*/ 3054486 h 6022541"/>
                <a:gd name="connsiteX76" fmla="*/ 1157591 w 3219855"/>
                <a:gd name="connsiteY76" fmla="*/ 2801566 h 6022541"/>
                <a:gd name="connsiteX77" fmla="*/ 1138136 w 3219855"/>
                <a:gd name="connsiteY77" fmla="*/ 2743200 h 6022541"/>
                <a:gd name="connsiteX78" fmla="*/ 1118680 w 3219855"/>
                <a:gd name="connsiteY78" fmla="*/ 2714017 h 6022541"/>
                <a:gd name="connsiteX79" fmla="*/ 1040859 w 3219855"/>
                <a:gd name="connsiteY79" fmla="*/ 2655651 h 6022541"/>
                <a:gd name="connsiteX80" fmla="*/ 1011676 w 3219855"/>
                <a:gd name="connsiteY80" fmla="*/ 2645924 h 6022541"/>
                <a:gd name="connsiteX81" fmla="*/ 963038 w 3219855"/>
                <a:gd name="connsiteY81" fmla="*/ 2597286 h 6022541"/>
                <a:gd name="connsiteX82" fmla="*/ 943583 w 3219855"/>
                <a:gd name="connsiteY82" fmla="*/ 2577830 h 6022541"/>
                <a:gd name="connsiteX83" fmla="*/ 904672 w 3219855"/>
                <a:gd name="connsiteY83" fmla="*/ 2519464 h 6022541"/>
                <a:gd name="connsiteX84" fmla="*/ 865761 w 3219855"/>
                <a:gd name="connsiteY84" fmla="*/ 2461098 h 6022541"/>
                <a:gd name="connsiteX85" fmla="*/ 856034 w 3219855"/>
                <a:gd name="connsiteY85" fmla="*/ 2431915 h 6022541"/>
                <a:gd name="connsiteX86" fmla="*/ 797668 w 3219855"/>
                <a:gd name="connsiteY86" fmla="*/ 2354094 h 6022541"/>
                <a:gd name="connsiteX87" fmla="*/ 787940 w 3219855"/>
                <a:gd name="connsiteY87" fmla="*/ 2324911 h 6022541"/>
                <a:gd name="connsiteX88" fmla="*/ 768485 w 3219855"/>
                <a:gd name="connsiteY88" fmla="*/ 2295728 h 6022541"/>
                <a:gd name="connsiteX89" fmla="*/ 749029 w 3219855"/>
                <a:gd name="connsiteY89" fmla="*/ 2256817 h 6022541"/>
                <a:gd name="connsiteX90" fmla="*/ 739302 w 3219855"/>
                <a:gd name="connsiteY90" fmla="*/ 2217907 h 6022541"/>
                <a:gd name="connsiteX91" fmla="*/ 729574 w 3219855"/>
                <a:gd name="connsiteY91" fmla="*/ 2169268 h 6022541"/>
                <a:gd name="connsiteX92" fmla="*/ 719846 w 3219855"/>
                <a:gd name="connsiteY92" fmla="*/ 2140086 h 6022541"/>
                <a:gd name="connsiteX93" fmla="*/ 700391 w 3219855"/>
                <a:gd name="connsiteY93" fmla="*/ 2120630 h 6022541"/>
                <a:gd name="connsiteX94" fmla="*/ 671208 w 3219855"/>
                <a:gd name="connsiteY94" fmla="*/ 2062264 h 6022541"/>
                <a:gd name="connsiteX95" fmla="*/ 661480 w 3219855"/>
                <a:gd name="connsiteY95" fmla="*/ 2033081 h 6022541"/>
                <a:gd name="connsiteX96" fmla="*/ 642025 w 3219855"/>
                <a:gd name="connsiteY96" fmla="*/ 1994171 h 6022541"/>
                <a:gd name="connsiteX97" fmla="*/ 632297 w 3219855"/>
                <a:gd name="connsiteY97" fmla="*/ 1955260 h 6022541"/>
                <a:gd name="connsiteX98" fmla="*/ 593387 w 3219855"/>
                <a:gd name="connsiteY98" fmla="*/ 1887166 h 6022541"/>
                <a:gd name="connsiteX99" fmla="*/ 564204 w 3219855"/>
                <a:gd name="connsiteY99" fmla="*/ 1819073 h 6022541"/>
                <a:gd name="connsiteX100" fmla="*/ 544748 w 3219855"/>
                <a:gd name="connsiteY100" fmla="*/ 1760707 h 6022541"/>
                <a:gd name="connsiteX101" fmla="*/ 525293 w 3219855"/>
                <a:gd name="connsiteY101" fmla="*/ 1731524 h 6022541"/>
                <a:gd name="connsiteX102" fmla="*/ 496110 w 3219855"/>
                <a:gd name="connsiteY102" fmla="*/ 1673158 h 6022541"/>
                <a:gd name="connsiteX103" fmla="*/ 486383 w 3219855"/>
                <a:gd name="connsiteY103" fmla="*/ 1643975 h 6022541"/>
                <a:gd name="connsiteX104" fmla="*/ 466927 w 3219855"/>
                <a:gd name="connsiteY104" fmla="*/ 1614792 h 6022541"/>
                <a:gd name="connsiteX105" fmla="*/ 496110 w 3219855"/>
                <a:gd name="connsiteY105" fmla="*/ 1381328 h 6022541"/>
                <a:gd name="connsiteX106" fmla="*/ 505838 w 3219855"/>
                <a:gd name="connsiteY106" fmla="*/ 1342417 h 6022541"/>
                <a:gd name="connsiteX107" fmla="*/ 564204 w 3219855"/>
                <a:gd name="connsiteY107" fmla="*/ 1245141 h 6022541"/>
                <a:gd name="connsiteX108" fmla="*/ 593387 w 3219855"/>
                <a:gd name="connsiteY108" fmla="*/ 1186775 h 6022541"/>
                <a:gd name="connsiteX109" fmla="*/ 603114 w 3219855"/>
                <a:gd name="connsiteY109" fmla="*/ 1157592 h 6022541"/>
                <a:gd name="connsiteX110" fmla="*/ 632297 w 3219855"/>
                <a:gd name="connsiteY110" fmla="*/ 1138137 h 6022541"/>
                <a:gd name="connsiteX111" fmla="*/ 651753 w 3219855"/>
                <a:gd name="connsiteY111" fmla="*/ 1079771 h 6022541"/>
                <a:gd name="connsiteX112" fmla="*/ 690663 w 3219855"/>
                <a:gd name="connsiteY112" fmla="*/ 1021405 h 6022541"/>
                <a:gd name="connsiteX113" fmla="*/ 700391 w 3219855"/>
                <a:gd name="connsiteY113" fmla="*/ 992222 h 6022541"/>
                <a:gd name="connsiteX114" fmla="*/ 719846 w 3219855"/>
                <a:gd name="connsiteY114" fmla="*/ 963039 h 6022541"/>
                <a:gd name="connsiteX115" fmla="*/ 749029 w 3219855"/>
                <a:gd name="connsiteY115" fmla="*/ 875490 h 6022541"/>
                <a:gd name="connsiteX116" fmla="*/ 758757 w 3219855"/>
                <a:gd name="connsiteY116" fmla="*/ 846307 h 6022541"/>
                <a:gd name="connsiteX117" fmla="*/ 778212 w 3219855"/>
                <a:gd name="connsiteY117" fmla="*/ 719847 h 6022541"/>
                <a:gd name="connsiteX118" fmla="*/ 787940 w 3219855"/>
                <a:gd name="connsiteY118" fmla="*/ 661481 h 6022541"/>
                <a:gd name="connsiteX119" fmla="*/ 797668 w 3219855"/>
                <a:gd name="connsiteY119" fmla="*/ 573932 h 6022541"/>
                <a:gd name="connsiteX120" fmla="*/ 817123 w 3219855"/>
                <a:gd name="connsiteY120" fmla="*/ 486383 h 6022541"/>
                <a:gd name="connsiteX121" fmla="*/ 826851 w 3219855"/>
                <a:gd name="connsiteY121" fmla="*/ 340468 h 6022541"/>
                <a:gd name="connsiteX122" fmla="*/ 817123 w 3219855"/>
                <a:gd name="connsiteY122" fmla="*/ 184826 h 6022541"/>
                <a:gd name="connsiteX123" fmla="*/ 778212 w 3219855"/>
                <a:gd name="connsiteY123" fmla="*/ 97277 h 6022541"/>
                <a:gd name="connsiteX124" fmla="*/ 710119 w 3219855"/>
                <a:gd name="connsiteY124" fmla="*/ 58366 h 6022541"/>
                <a:gd name="connsiteX125" fmla="*/ 593387 w 3219855"/>
                <a:gd name="connsiteY125" fmla="*/ 29183 h 6022541"/>
                <a:gd name="connsiteX126" fmla="*/ 525293 w 3219855"/>
                <a:gd name="connsiteY126" fmla="*/ 9728 h 6022541"/>
                <a:gd name="connsiteX127" fmla="*/ 496110 w 3219855"/>
                <a:gd name="connsiteY127" fmla="*/ 0 h 6022541"/>
                <a:gd name="connsiteX128" fmla="*/ 321012 w 3219855"/>
                <a:gd name="connsiteY128" fmla="*/ 9728 h 6022541"/>
                <a:gd name="connsiteX129" fmla="*/ 291829 w 3219855"/>
                <a:gd name="connsiteY129" fmla="*/ 29183 h 6022541"/>
                <a:gd name="connsiteX130" fmla="*/ 282102 w 3219855"/>
                <a:gd name="connsiteY130" fmla="*/ 68094 h 6022541"/>
                <a:gd name="connsiteX131" fmla="*/ 272374 w 3219855"/>
                <a:gd name="connsiteY131" fmla="*/ 97277 h 6022541"/>
                <a:gd name="connsiteX132" fmla="*/ 282102 w 3219855"/>
                <a:gd name="connsiteY132" fmla="*/ 389107 h 6022541"/>
                <a:gd name="connsiteX133" fmla="*/ 291829 w 3219855"/>
                <a:gd name="connsiteY133" fmla="*/ 457200 h 6022541"/>
                <a:gd name="connsiteX134" fmla="*/ 262646 w 3219855"/>
                <a:gd name="connsiteY134" fmla="*/ 680937 h 6022541"/>
                <a:gd name="connsiteX135" fmla="*/ 243191 w 3219855"/>
                <a:gd name="connsiteY135" fmla="*/ 817124 h 6022541"/>
                <a:gd name="connsiteX136" fmla="*/ 223736 w 3219855"/>
                <a:gd name="connsiteY136" fmla="*/ 856034 h 6022541"/>
                <a:gd name="connsiteX137" fmla="*/ 184825 w 3219855"/>
                <a:gd name="connsiteY137" fmla="*/ 924128 h 6022541"/>
                <a:gd name="connsiteX138" fmla="*/ 145914 w 3219855"/>
                <a:gd name="connsiteY138" fmla="*/ 1011677 h 6022541"/>
                <a:gd name="connsiteX139" fmla="*/ 126459 w 3219855"/>
                <a:gd name="connsiteY139" fmla="*/ 1089498 h 6022541"/>
                <a:gd name="connsiteX140" fmla="*/ 116731 w 3219855"/>
                <a:gd name="connsiteY140" fmla="*/ 1118681 h 6022541"/>
                <a:gd name="connsiteX141" fmla="*/ 107004 w 3219855"/>
                <a:gd name="connsiteY141" fmla="*/ 1167320 h 6022541"/>
                <a:gd name="connsiteX142" fmla="*/ 87548 w 3219855"/>
                <a:gd name="connsiteY142" fmla="*/ 1225686 h 6022541"/>
                <a:gd name="connsiteX143" fmla="*/ 77821 w 3219855"/>
                <a:gd name="connsiteY143" fmla="*/ 1254868 h 6022541"/>
                <a:gd name="connsiteX144" fmla="*/ 68093 w 3219855"/>
                <a:gd name="connsiteY144" fmla="*/ 1303507 h 6022541"/>
                <a:gd name="connsiteX145" fmla="*/ 48638 w 3219855"/>
                <a:gd name="connsiteY145" fmla="*/ 1361873 h 6022541"/>
                <a:gd name="connsiteX146" fmla="*/ 29183 w 3219855"/>
                <a:gd name="connsiteY146" fmla="*/ 1420239 h 6022541"/>
                <a:gd name="connsiteX147" fmla="*/ 19455 w 3219855"/>
                <a:gd name="connsiteY147" fmla="*/ 1449422 h 6022541"/>
                <a:gd name="connsiteX148" fmla="*/ 9727 w 3219855"/>
                <a:gd name="connsiteY148" fmla="*/ 1478605 h 6022541"/>
                <a:gd name="connsiteX149" fmla="*/ 0 w 3219855"/>
                <a:gd name="connsiteY149" fmla="*/ 1527243 h 6022541"/>
                <a:gd name="connsiteX150" fmla="*/ 9727 w 3219855"/>
                <a:gd name="connsiteY150" fmla="*/ 1789890 h 6022541"/>
                <a:gd name="connsiteX151" fmla="*/ 19455 w 3219855"/>
                <a:gd name="connsiteY151" fmla="*/ 1819073 h 6022541"/>
                <a:gd name="connsiteX152" fmla="*/ 38910 w 3219855"/>
                <a:gd name="connsiteY152" fmla="*/ 1887166 h 6022541"/>
                <a:gd name="connsiteX153" fmla="*/ 77821 w 3219855"/>
                <a:gd name="connsiteY153" fmla="*/ 1945532 h 6022541"/>
                <a:gd name="connsiteX154" fmla="*/ 87548 w 3219855"/>
                <a:gd name="connsiteY154" fmla="*/ 1974715 h 6022541"/>
                <a:gd name="connsiteX155" fmla="*/ 126459 w 3219855"/>
                <a:gd name="connsiteY155" fmla="*/ 2023354 h 6022541"/>
                <a:gd name="connsiteX156" fmla="*/ 175097 w 3219855"/>
                <a:gd name="connsiteY156" fmla="*/ 2110903 h 6022541"/>
                <a:gd name="connsiteX157" fmla="*/ 194553 w 3219855"/>
                <a:gd name="connsiteY157" fmla="*/ 2140086 h 6022541"/>
                <a:gd name="connsiteX158" fmla="*/ 214008 w 3219855"/>
                <a:gd name="connsiteY158" fmla="*/ 2198451 h 6022541"/>
                <a:gd name="connsiteX159" fmla="*/ 223736 w 3219855"/>
                <a:gd name="connsiteY159" fmla="*/ 2237362 h 6022541"/>
                <a:gd name="connsiteX160" fmla="*/ 243191 w 3219855"/>
                <a:gd name="connsiteY160" fmla="*/ 2295728 h 6022541"/>
                <a:gd name="connsiteX161" fmla="*/ 272374 w 3219855"/>
                <a:gd name="connsiteY161" fmla="*/ 2431915 h 6022541"/>
                <a:gd name="connsiteX162" fmla="*/ 282102 w 3219855"/>
                <a:gd name="connsiteY162" fmla="*/ 2461098 h 6022541"/>
                <a:gd name="connsiteX163" fmla="*/ 311285 w 3219855"/>
                <a:gd name="connsiteY163" fmla="*/ 2519464 h 6022541"/>
                <a:gd name="connsiteX164" fmla="*/ 330740 w 3219855"/>
                <a:gd name="connsiteY164" fmla="*/ 2548647 h 6022541"/>
                <a:gd name="connsiteX165" fmla="*/ 350195 w 3219855"/>
                <a:gd name="connsiteY165" fmla="*/ 2607013 h 6022541"/>
                <a:gd name="connsiteX166" fmla="*/ 359923 w 3219855"/>
                <a:gd name="connsiteY166" fmla="*/ 2636196 h 6022541"/>
                <a:gd name="connsiteX167" fmla="*/ 398834 w 3219855"/>
                <a:gd name="connsiteY167" fmla="*/ 2694562 h 6022541"/>
                <a:gd name="connsiteX168" fmla="*/ 437744 w 3219855"/>
                <a:gd name="connsiteY168" fmla="*/ 2830749 h 6022541"/>
                <a:gd name="connsiteX169" fmla="*/ 447472 w 3219855"/>
                <a:gd name="connsiteY169" fmla="*/ 2859932 h 6022541"/>
                <a:gd name="connsiteX170" fmla="*/ 418289 w 3219855"/>
                <a:gd name="connsiteY170" fmla="*/ 2957209 h 6022541"/>
                <a:gd name="connsiteX171" fmla="*/ 408561 w 3219855"/>
                <a:gd name="connsiteY171" fmla="*/ 2986392 h 6022541"/>
                <a:gd name="connsiteX172" fmla="*/ 379378 w 3219855"/>
                <a:gd name="connsiteY172" fmla="*/ 3015575 h 6022541"/>
                <a:gd name="connsiteX173" fmla="*/ 359923 w 3219855"/>
                <a:gd name="connsiteY173" fmla="*/ 3073941 h 6022541"/>
                <a:gd name="connsiteX174" fmla="*/ 350195 w 3219855"/>
                <a:gd name="connsiteY174" fmla="*/ 3103124 h 6022541"/>
                <a:gd name="connsiteX175" fmla="*/ 330740 w 3219855"/>
                <a:gd name="connsiteY175" fmla="*/ 3132307 h 6022541"/>
                <a:gd name="connsiteX176" fmla="*/ 321012 w 3219855"/>
                <a:gd name="connsiteY176" fmla="*/ 3161490 h 6022541"/>
                <a:gd name="connsiteX177" fmla="*/ 291829 w 3219855"/>
                <a:gd name="connsiteY177" fmla="*/ 3190673 h 6022541"/>
                <a:gd name="connsiteX178" fmla="*/ 272374 w 3219855"/>
                <a:gd name="connsiteY178" fmla="*/ 3229583 h 6022541"/>
                <a:gd name="connsiteX179" fmla="*/ 282102 w 3219855"/>
                <a:gd name="connsiteY179" fmla="*/ 3891064 h 6022541"/>
                <a:gd name="connsiteX180" fmla="*/ 301557 w 3219855"/>
                <a:gd name="connsiteY180" fmla="*/ 3978613 h 6022541"/>
                <a:gd name="connsiteX181" fmla="*/ 311285 w 3219855"/>
                <a:gd name="connsiteY181" fmla="*/ 4066162 h 6022541"/>
                <a:gd name="connsiteX182" fmla="*/ 321012 w 3219855"/>
                <a:gd name="connsiteY182" fmla="*/ 4095345 h 6022541"/>
                <a:gd name="connsiteX183" fmla="*/ 330740 w 3219855"/>
                <a:gd name="connsiteY183" fmla="*/ 4134256 h 6022541"/>
                <a:gd name="connsiteX184" fmla="*/ 350195 w 3219855"/>
                <a:gd name="connsiteY184" fmla="*/ 4192622 h 6022541"/>
                <a:gd name="connsiteX185" fmla="*/ 379378 w 3219855"/>
                <a:gd name="connsiteY185" fmla="*/ 4202349 h 6022541"/>
                <a:gd name="connsiteX186" fmla="*/ 408561 w 3219855"/>
                <a:gd name="connsiteY186" fmla="*/ 4221805 h 6022541"/>
                <a:gd name="connsiteX187" fmla="*/ 428017 w 3219855"/>
                <a:gd name="connsiteY187" fmla="*/ 4241260 h 6022541"/>
                <a:gd name="connsiteX188" fmla="*/ 486383 w 3219855"/>
                <a:gd name="connsiteY188" fmla="*/ 4260715 h 6022541"/>
                <a:gd name="connsiteX189" fmla="*/ 933855 w 3219855"/>
                <a:gd name="connsiteY189" fmla="*/ 4270443 h 6022541"/>
                <a:gd name="connsiteX190" fmla="*/ 1400783 w 3219855"/>
                <a:gd name="connsiteY190" fmla="*/ 4299626 h 6022541"/>
                <a:gd name="connsiteX191" fmla="*/ 1498059 w 3219855"/>
                <a:gd name="connsiteY191" fmla="*/ 4319081 h 6022541"/>
                <a:gd name="connsiteX192" fmla="*/ 1556425 w 3219855"/>
                <a:gd name="connsiteY192" fmla="*/ 4328809 h 6022541"/>
                <a:gd name="connsiteX193" fmla="*/ 1653702 w 3219855"/>
                <a:gd name="connsiteY193" fmla="*/ 4348264 h 6022541"/>
                <a:gd name="connsiteX194" fmla="*/ 1828800 w 3219855"/>
                <a:gd name="connsiteY194" fmla="*/ 4357992 h 6022541"/>
                <a:gd name="connsiteX195" fmla="*/ 1887165 w 3219855"/>
                <a:gd name="connsiteY195" fmla="*/ 4367720 h 6022541"/>
                <a:gd name="connsiteX196" fmla="*/ 1955259 w 3219855"/>
                <a:gd name="connsiteY196" fmla="*/ 4377447 h 6022541"/>
                <a:gd name="connsiteX197" fmla="*/ 2013625 w 3219855"/>
                <a:gd name="connsiteY197" fmla="*/ 4396903 h 6022541"/>
                <a:gd name="connsiteX198" fmla="*/ 2042808 w 3219855"/>
                <a:gd name="connsiteY198" fmla="*/ 4406630 h 6022541"/>
                <a:gd name="connsiteX199" fmla="*/ 2062263 w 3219855"/>
                <a:gd name="connsiteY199" fmla="*/ 4426086 h 6022541"/>
                <a:gd name="connsiteX200" fmla="*/ 2130357 w 3219855"/>
                <a:gd name="connsiteY200" fmla="*/ 4455268 h 6022541"/>
                <a:gd name="connsiteX201" fmla="*/ 2169268 w 3219855"/>
                <a:gd name="connsiteY201" fmla="*/ 4474724 h 6022541"/>
                <a:gd name="connsiteX202" fmla="*/ 2198451 w 3219855"/>
                <a:gd name="connsiteY202" fmla="*/ 4513634 h 6022541"/>
                <a:gd name="connsiteX203" fmla="*/ 2217906 w 3219855"/>
                <a:gd name="connsiteY203" fmla="*/ 4601183 h 6022541"/>
                <a:gd name="connsiteX204" fmla="*/ 2237361 w 3219855"/>
                <a:gd name="connsiteY204" fmla="*/ 4776281 h 6022541"/>
                <a:gd name="connsiteX205" fmla="*/ 2266544 w 3219855"/>
                <a:gd name="connsiteY205" fmla="*/ 5194571 h 6022541"/>
                <a:gd name="connsiteX206" fmla="*/ 2276272 w 3219855"/>
                <a:gd name="connsiteY206" fmla="*/ 5291847 h 6022541"/>
                <a:gd name="connsiteX207" fmla="*/ 2286000 w 3219855"/>
                <a:gd name="connsiteY207" fmla="*/ 5321030 h 6022541"/>
                <a:gd name="connsiteX208" fmla="*/ 2315183 w 3219855"/>
                <a:gd name="connsiteY208" fmla="*/ 5418307 h 6022541"/>
                <a:gd name="connsiteX209" fmla="*/ 2324910 w 3219855"/>
                <a:gd name="connsiteY209" fmla="*/ 5447490 h 6022541"/>
                <a:gd name="connsiteX210" fmla="*/ 2344365 w 3219855"/>
                <a:gd name="connsiteY210" fmla="*/ 5515583 h 6022541"/>
                <a:gd name="connsiteX211" fmla="*/ 2363821 w 3219855"/>
                <a:gd name="connsiteY211" fmla="*/ 5544766 h 6022541"/>
                <a:gd name="connsiteX212" fmla="*/ 2383276 w 3219855"/>
                <a:gd name="connsiteY212" fmla="*/ 5603132 h 6022541"/>
                <a:gd name="connsiteX213" fmla="*/ 2393004 w 3219855"/>
                <a:gd name="connsiteY213" fmla="*/ 5632315 h 6022541"/>
                <a:gd name="connsiteX214" fmla="*/ 2431914 w 3219855"/>
                <a:gd name="connsiteY214" fmla="*/ 5690681 h 6022541"/>
                <a:gd name="connsiteX215" fmla="*/ 2451370 w 3219855"/>
                <a:gd name="connsiteY215" fmla="*/ 5710137 h 6022541"/>
                <a:gd name="connsiteX216" fmla="*/ 2519463 w 3219855"/>
                <a:gd name="connsiteY216" fmla="*/ 5778230 h 6022541"/>
                <a:gd name="connsiteX217" fmla="*/ 2597285 w 3219855"/>
                <a:gd name="connsiteY217" fmla="*/ 5846324 h 6022541"/>
                <a:gd name="connsiteX218" fmla="*/ 2645923 w 3219855"/>
                <a:gd name="connsiteY218" fmla="*/ 5904690 h 6022541"/>
                <a:gd name="connsiteX219" fmla="*/ 2714017 w 3219855"/>
                <a:gd name="connsiteY219" fmla="*/ 5914417 h 6022541"/>
                <a:gd name="connsiteX220" fmla="*/ 2782110 w 3219855"/>
                <a:gd name="connsiteY220" fmla="*/ 5933873 h 60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</a:cxnLst>
              <a:rect l="l" t="t" r="r" b="b"/>
              <a:pathLst>
                <a:path w="3219855" h="6022541">
                  <a:moveTo>
                    <a:pt x="2743200" y="5865779"/>
                  </a:moveTo>
                  <a:cubicBezTo>
                    <a:pt x="2746442" y="5881992"/>
                    <a:pt x="2747122" y="5898936"/>
                    <a:pt x="2752927" y="5914417"/>
                  </a:cubicBezTo>
                  <a:cubicBezTo>
                    <a:pt x="2757032" y="5925364"/>
                    <a:pt x="2764684" y="5934801"/>
                    <a:pt x="2772383" y="5943600"/>
                  </a:cubicBezTo>
                  <a:cubicBezTo>
                    <a:pt x="2818410" y="5996203"/>
                    <a:pt x="2803679" y="5986459"/>
                    <a:pt x="2850204" y="6001966"/>
                  </a:cubicBezTo>
                  <a:cubicBezTo>
                    <a:pt x="2856689" y="6008451"/>
                    <a:pt x="2860525" y="6020592"/>
                    <a:pt x="2869659" y="6021422"/>
                  </a:cubicBezTo>
                  <a:cubicBezTo>
                    <a:pt x="2920856" y="6026076"/>
                    <a:pt x="2945606" y="6015562"/>
                    <a:pt x="2986391" y="6001966"/>
                  </a:cubicBezTo>
                  <a:cubicBezTo>
                    <a:pt x="2999361" y="5982511"/>
                    <a:pt x="3017908" y="5965783"/>
                    <a:pt x="3025302" y="5943600"/>
                  </a:cubicBezTo>
                  <a:lnTo>
                    <a:pt x="3044757" y="5885234"/>
                  </a:lnTo>
                  <a:cubicBezTo>
                    <a:pt x="3044607" y="5883588"/>
                    <a:pt x="3043346" y="5779120"/>
                    <a:pt x="3025302" y="5749047"/>
                  </a:cubicBezTo>
                  <a:cubicBezTo>
                    <a:pt x="3020583" y="5741183"/>
                    <a:pt x="3012331" y="5736077"/>
                    <a:pt x="3005846" y="5729592"/>
                  </a:cubicBezTo>
                  <a:cubicBezTo>
                    <a:pt x="3002604" y="5719864"/>
                    <a:pt x="3001395" y="5709202"/>
                    <a:pt x="2996119" y="5700409"/>
                  </a:cubicBezTo>
                  <a:cubicBezTo>
                    <a:pt x="2991400" y="5692545"/>
                    <a:pt x="2982392" y="5688116"/>
                    <a:pt x="2976663" y="5680954"/>
                  </a:cubicBezTo>
                  <a:cubicBezTo>
                    <a:pt x="2969360" y="5671825"/>
                    <a:pt x="2964511" y="5660900"/>
                    <a:pt x="2957208" y="5651771"/>
                  </a:cubicBezTo>
                  <a:cubicBezTo>
                    <a:pt x="2901756" y="5582454"/>
                    <a:pt x="2978190" y="5692968"/>
                    <a:pt x="2918297" y="5603132"/>
                  </a:cubicBezTo>
                  <a:cubicBezTo>
                    <a:pt x="2921540" y="5580434"/>
                    <a:pt x="2915715" y="5554383"/>
                    <a:pt x="2928025" y="5535039"/>
                  </a:cubicBezTo>
                  <a:cubicBezTo>
                    <a:pt x="2940579" y="5515312"/>
                    <a:pt x="2986391" y="5496128"/>
                    <a:pt x="2986391" y="5496128"/>
                  </a:cubicBezTo>
                  <a:cubicBezTo>
                    <a:pt x="2992876" y="5486400"/>
                    <a:pt x="2997579" y="5475212"/>
                    <a:pt x="3005846" y="5466945"/>
                  </a:cubicBezTo>
                  <a:cubicBezTo>
                    <a:pt x="3014113" y="5458678"/>
                    <a:pt x="3025900" y="5454793"/>
                    <a:pt x="3035029" y="5447490"/>
                  </a:cubicBezTo>
                  <a:cubicBezTo>
                    <a:pt x="3042191" y="5441761"/>
                    <a:pt x="3048000" y="5434519"/>
                    <a:pt x="3054485" y="5428034"/>
                  </a:cubicBezTo>
                  <a:lnTo>
                    <a:pt x="3073940" y="5369668"/>
                  </a:lnTo>
                  <a:cubicBezTo>
                    <a:pt x="3077183" y="5359941"/>
                    <a:pt x="3081181" y="5350433"/>
                    <a:pt x="3083668" y="5340486"/>
                  </a:cubicBezTo>
                  <a:cubicBezTo>
                    <a:pt x="3098370" y="5281673"/>
                    <a:pt x="3089165" y="5314268"/>
                    <a:pt x="3112851" y="5243209"/>
                  </a:cubicBezTo>
                  <a:cubicBezTo>
                    <a:pt x="3116094" y="5233481"/>
                    <a:pt x="3115327" y="5221276"/>
                    <a:pt x="3122578" y="5214026"/>
                  </a:cubicBezTo>
                  <a:lnTo>
                    <a:pt x="3142034" y="5194571"/>
                  </a:lnTo>
                  <a:cubicBezTo>
                    <a:pt x="3160801" y="5100728"/>
                    <a:pt x="3137818" y="5183547"/>
                    <a:pt x="3171217" y="5116749"/>
                  </a:cubicBezTo>
                  <a:cubicBezTo>
                    <a:pt x="3182333" y="5094518"/>
                    <a:pt x="3185124" y="5061119"/>
                    <a:pt x="3190672" y="5038928"/>
                  </a:cubicBezTo>
                  <a:cubicBezTo>
                    <a:pt x="3193159" y="5028980"/>
                    <a:pt x="3197157" y="5019473"/>
                    <a:pt x="3200400" y="5009745"/>
                  </a:cubicBezTo>
                  <a:cubicBezTo>
                    <a:pt x="3203642" y="4983805"/>
                    <a:pt x="3205829" y="4957711"/>
                    <a:pt x="3210127" y="4931924"/>
                  </a:cubicBezTo>
                  <a:cubicBezTo>
                    <a:pt x="3212325" y="4918736"/>
                    <a:pt x="3219855" y="4906383"/>
                    <a:pt x="3219855" y="4893013"/>
                  </a:cubicBezTo>
                  <a:cubicBezTo>
                    <a:pt x="3219855" y="4841031"/>
                    <a:pt x="3214833" y="4789139"/>
                    <a:pt x="3210127" y="4737371"/>
                  </a:cubicBezTo>
                  <a:cubicBezTo>
                    <a:pt x="3207579" y="4709338"/>
                    <a:pt x="3198828" y="4668639"/>
                    <a:pt x="3190672" y="4640094"/>
                  </a:cubicBezTo>
                  <a:cubicBezTo>
                    <a:pt x="3187855" y="4630235"/>
                    <a:pt x="3186632" y="4619443"/>
                    <a:pt x="3180944" y="4610911"/>
                  </a:cubicBezTo>
                  <a:cubicBezTo>
                    <a:pt x="3173313" y="4599465"/>
                    <a:pt x="3161489" y="4591456"/>
                    <a:pt x="3151761" y="4581728"/>
                  </a:cubicBezTo>
                  <a:cubicBezTo>
                    <a:pt x="3148519" y="4572000"/>
                    <a:pt x="3148186" y="4560748"/>
                    <a:pt x="3142034" y="4552545"/>
                  </a:cubicBezTo>
                  <a:cubicBezTo>
                    <a:pt x="3128277" y="4534202"/>
                    <a:pt x="3109608" y="4520120"/>
                    <a:pt x="3093395" y="4503907"/>
                  </a:cubicBezTo>
                  <a:cubicBezTo>
                    <a:pt x="3086910" y="4497422"/>
                    <a:pt x="3079027" y="4492082"/>
                    <a:pt x="3073940" y="4484451"/>
                  </a:cubicBezTo>
                  <a:cubicBezTo>
                    <a:pt x="3067455" y="4474723"/>
                    <a:pt x="3062752" y="4463535"/>
                    <a:pt x="3054485" y="4455268"/>
                  </a:cubicBezTo>
                  <a:cubicBezTo>
                    <a:pt x="3046218" y="4447001"/>
                    <a:pt x="3035030" y="4442298"/>
                    <a:pt x="3025302" y="4435813"/>
                  </a:cubicBezTo>
                  <a:cubicBezTo>
                    <a:pt x="3008009" y="4409874"/>
                    <a:pt x="3002589" y="4397611"/>
                    <a:pt x="2976663" y="4377447"/>
                  </a:cubicBezTo>
                  <a:cubicBezTo>
                    <a:pt x="2910774" y="4326200"/>
                    <a:pt x="2936393" y="4351657"/>
                    <a:pt x="2879387" y="4319081"/>
                  </a:cubicBezTo>
                  <a:cubicBezTo>
                    <a:pt x="2826590" y="4288911"/>
                    <a:pt x="2874524" y="4307733"/>
                    <a:pt x="2821021" y="4289898"/>
                  </a:cubicBezTo>
                  <a:cubicBezTo>
                    <a:pt x="2783019" y="4251898"/>
                    <a:pt x="2822894" y="4285971"/>
                    <a:pt x="2772383" y="4260715"/>
                  </a:cubicBezTo>
                  <a:cubicBezTo>
                    <a:pt x="2761926" y="4255486"/>
                    <a:pt x="2753657" y="4246488"/>
                    <a:pt x="2743200" y="4241260"/>
                  </a:cubicBezTo>
                  <a:cubicBezTo>
                    <a:pt x="2727582" y="4233451"/>
                    <a:pt x="2710774" y="4228290"/>
                    <a:pt x="2694561" y="4221805"/>
                  </a:cubicBezTo>
                  <a:cubicBezTo>
                    <a:pt x="2663938" y="4191180"/>
                    <a:pt x="2676356" y="4197798"/>
                    <a:pt x="2616740" y="4182894"/>
                  </a:cubicBezTo>
                  <a:cubicBezTo>
                    <a:pt x="2475925" y="4147691"/>
                    <a:pt x="2565624" y="4164774"/>
                    <a:pt x="2344365" y="4153711"/>
                  </a:cubicBezTo>
                  <a:cubicBezTo>
                    <a:pt x="2331395" y="4150468"/>
                    <a:pt x="2318260" y="4147825"/>
                    <a:pt x="2305455" y="4143983"/>
                  </a:cubicBezTo>
                  <a:cubicBezTo>
                    <a:pt x="2285812" y="4138090"/>
                    <a:pt x="2266984" y="4129502"/>
                    <a:pt x="2247089" y="4124528"/>
                  </a:cubicBezTo>
                  <a:cubicBezTo>
                    <a:pt x="2227954" y="4119744"/>
                    <a:pt x="2207977" y="4119079"/>
                    <a:pt x="2188723" y="4114800"/>
                  </a:cubicBezTo>
                  <a:cubicBezTo>
                    <a:pt x="2178713" y="4112576"/>
                    <a:pt x="2169399" y="4107890"/>
                    <a:pt x="2159540" y="4105073"/>
                  </a:cubicBezTo>
                  <a:cubicBezTo>
                    <a:pt x="2146685" y="4101400"/>
                    <a:pt x="2133147" y="4100039"/>
                    <a:pt x="2120629" y="4095345"/>
                  </a:cubicBezTo>
                  <a:cubicBezTo>
                    <a:pt x="2107051" y="4090253"/>
                    <a:pt x="2093519" y="4084318"/>
                    <a:pt x="2081719" y="4075890"/>
                  </a:cubicBezTo>
                  <a:cubicBezTo>
                    <a:pt x="2070524" y="4067894"/>
                    <a:pt x="2064841" y="4052859"/>
                    <a:pt x="2052536" y="4046707"/>
                  </a:cubicBezTo>
                  <a:cubicBezTo>
                    <a:pt x="2037747" y="4039313"/>
                    <a:pt x="2019937" y="4040989"/>
                    <a:pt x="2003897" y="4036979"/>
                  </a:cubicBezTo>
                  <a:cubicBezTo>
                    <a:pt x="1993949" y="4034492"/>
                    <a:pt x="1984442" y="4030494"/>
                    <a:pt x="1974714" y="4027251"/>
                  </a:cubicBezTo>
                  <a:cubicBezTo>
                    <a:pt x="1915301" y="3967838"/>
                    <a:pt x="1980256" y="4028978"/>
                    <a:pt x="1887165" y="3959158"/>
                  </a:cubicBezTo>
                  <a:cubicBezTo>
                    <a:pt x="1874195" y="3949430"/>
                    <a:pt x="1860564" y="3940526"/>
                    <a:pt x="1848255" y="3929975"/>
                  </a:cubicBezTo>
                  <a:cubicBezTo>
                    <a:pt x="1837810" y="3921022"/>
                    <a:pt x="1831016" y="3907617"/>
                    <a:pt x="1819072" y="3900792"/>
                  </a:cubicBezTo>
                  <a:cubicBezTo>
                    <a:pt x="1807464" y="3894159"/>
                    <a:pt x="1793131" y="3894307"/>
                    <a:pt x="1780161" y="3891064"/>
                  </a:cubicBezTo>
                  <a:cubicBezTo>
                    <a:pt x="1707705" y="3842761"/>
                    <a:pt x="1796695" y="3904842"/>
                    <a:pt x="1721795" y="3842426"/>
                  </a:cubicBezTo>
                  <a:cubicBezTo>
                    <a:pt x="1648178" y="3781079"/>
                    <a:pt x="1729750" y="3860110"/>
                    <a:pt x="1673157" y="3803515"/>
                  </a:cubicBezTo>
                  <a:cubicBezTo>
                    <a:pt x="1660925" y="3766819"/>
                    <a:pt x="1657966" y="3749413"/>
                    <a:pt x="1624519" y="3715966"/>
                  </a:cubicBezTo>
                  <a:cubicBezTo>
                    <a:pt x="1614791" y="3706238"/>
                    <a:pt x="1604143" y="3697351"/>
                    <a:pt x="1595336" y="3686783"/>
                  </a:cubicBezTo>
                  <a:cubicBezTo>
                    <a:pt x="1561490" y="3646168"/>
                    <a:pt x="1594604" y="3663841"/>
                    <a:pt x="1546697" y="3647873"/>
                  </a:cubicBezTo>
                  <a:cubicBezTo>
                    <a:pt x="1497402" y="3598576"/>
                    <a:pt x="1561198" y="3656574"/>
                    <a:pt x="1498059" y="3618690"/>
                  </a:cubicBezTo>
                  <a:cubicBezTo>
                    <a:pt x="1431295" y="3578631"/>
                    <a:pt x="1532091" y="3617062"/>
                    <a:pt x="1449421" y="3589507"/>
                  </a:cubicBezTo>
                  <a:cubicBezTo>
                    <a:pt x="1402448" y="3542534"/>
                    <a:pt x="1462134" y="3599676"/>
                    <a:pt x="1400783" y="3550596"/>
                  </a:cubicBezTo>
                  <a:cubicBezTo>
                    <a:pt x="1393621" y="3544867"/>
                    <a:pt x="1389191" y="3535860"/>
                    <a:pt x="1381327" y="3531141"/>
                  </a:cubicBezTo>
                  <a:cubicBezTo>
                    <a:pt x="1372534" y="3525865"/>
                    <a:pt x="1361315" y="3525999"/>
                    <a:pt x="1352144" y="3521413"/>
                  </a:cubicBezTo>
                  <a:cubicBezTo>
                    <a:pt x="1276714" y="3483698"/>
                    <a:pt x="1367131" y="3516682"/>
                    <a:pt x="1293778" y="3492230"/>
                  </a:cubicBezTo>
                  <a:cubicBezTo>
                    <a:pt x="1246371" y="3421119"/>
                    <a:pt x="1304941" y="3496035"/>
                    <a:pt x="1245140" y="3453320"/>
                  </a:cubicBezTo>
                  <a:cubicBezTo>
                    <a:pt x="1226524" y="3440023"/>
                    <a:pt x="1198199" y="3408077"/>
                    <a:pt x="1186774" y="3385226"/>
                  </a:cubicBezTo>
                  <a:cubicBezTo>
                    <a:pt x="1182188" y="3376055"/>
                    <a:pt x="1182026" y="3365007"/>
                    <a:pt x="1177046" y="3356043"/>
                  </a:cubicBezTo>
                  <a:cubicBezTo>
                    <a:pt x="1165691" y="3335603"/>
                    <a:pt x="1138136" y="3297677"/>
                    <a:pt x="1138136" y="3297677"/>
                  </a:cubicBezTo>
                  <a:cubicBezTo>
                    <a:pt x="1142812" y="3222856"/>
                    <a:pt x="1141700" y="3155173"/>
                    <a:pt x="1157591" y="3083668"/>
                  </a:cubicBezTo>
                  <a:cubicBezTo>
                    <a:pt x="1159815" y="3073659"/>
                    <a:pt x="1164076" y="3064213"/>
                    <a:pt x="1167319" y="3054486"/>
                  </a:cubicBezTo>
                  <a:cubicBezTo>
                    <a:pt x="1164076" y="2970179"/>
                    <a:pt x="1165466" y="2885567"/>
                    <a:pt x="1157591" y="2801566"/>
                  </a:cubicBezTo>
                  <a:cubicBezTo>
                    <a:pt x="1155677" y="2781148"/>
                    <a:pt x="1149512" y="2760263"/>
                    <a:pt x="1138136" y="2743200"/>
                  </a:cubicBezTo>
                  <a:cubicBezTo>
                    <a:pt x="1131651" y="2733472"/>
                    <a:pt x="1127370" y="2721838"/>
                    <a:pt x="1118680" y="2714017"/>
                  </a:cubicBezTo>
                  <a:cubicBezTo>
                    <a:pt x="1094578" y="2692326"/>
                    <a:pt x="1071621" y="2665904"/>
                    <a:pt x="1040859" y="2655651"/>
                  </a:cubicBezTo>
                  <a:lnTo>
                    <a:pt x="1011676" y="2645924"/>
                  </a:lnTo>
                  <a:lnTo>
                    <a:pt x="963038" y="2597286"/>
                  </a:lnTo>
                  <a:cubicBezTo>
                    <a:pt x="956553" y="2590801"/>
                    <a:pt x="948670" y="2585461"/>
                    <a:pt x="943583" y="2577830"/>
                  </a:cubicBezTo>
                  <a:cubicBezTo>
                    <a:pt x="930613" y="2558375"/>
                    <a:pt x="915129" y="2540378"/>
                    <a:pt x="904672" y="2519464"/>
                  </a:cubicBezTo>
                  <a:cubicBezTo>
                    <a:pt x="881115" y="2472351"/>
                    <a:pt x="895471" y="2490808"/>
                    <a:pt x="865761" y="2461098"/>
                  </a:cubicBezTo>
                  <a:cubicBezTo>
                    <a:pt x="862519" y="2451370"/>
                    <a:pt x="861310" y="2440708"/>
                    <a:pt x="856034" y="2431915"/>
                  </a:cubicBezTo>
                  <a:cubicBezTo>
                    <a:pt x="821461" y="2374293"/>
                    <a:pt x="838053" y="2475245"/>
                    <a:pt x="797668" y="2354094"/>
                  </a:cubicBezTo>
                  <a:cubicBezTo>
                    <a:pt x="794425" y="2344366"/>
                    <a:pt x="792526" y="2334082"/>
                    <a:pt x="787940" y="2324911"/>
                  </a:cubicBezTo>
                  <a:cubicBezTo>
                    <a:pt x="782712" y="2314454"/>
                    <a:pt x="774285" y="2305879"/>
                    <a:pt x="768485" y="2295728"/>
                  </a:cubicBezTo>
                  <a:cubicBezTo>
                    <a:pt x="761290" y="2283137"/>
                    <a:pt x="755514" y="2269787"/>
                    <a:pt x="749029" y="2256817"/>
                  </a:cubicBezTo>
                  <a:cubicBezTo>
                    <a:pt x="745787" y="2243847"/>
                    <a:pt x="742202" y="2230958"/>
                    <a:pt x="739302" y="2217907"/>
                  </a:cubicBezTo>
                  <a:cubicBezTo>
                    <a:pt x="735715" y="2201767"/>
                    <a:pt x="733584" y="2185308"/>
                    <a:pt x="729574" y="2169268"/>
                  </a:cubicBezTo>
                  <a:cubicBezTo>
                    <a:pt x="727087" y="2159321"/>
                    <a:pt x="725121" y="2148878"/>
                    <a:pt x="719846" y="2140086"/>
                  </a:cubicBezTo>
                  <a:cubicBezTo>
                    <a:pt x="715127" y="2132222"/>
                    <a:pt x="706876" y="2127115"/>
                    <a:pt x="700391" y="2120630"/>
                  </a:cubicBezTo>
                  <a:cubicBezTo>
                    <a:pt x="676398" y="2024663"/>
                    <a:pt x="708376" y="2124212"/>
                    <a:pt x="671208" y="2062264"/>
                  </a:cubicBezTo>
                  <a:cubicBezTo>
                    <a:pt x="665932" y="2053471"/>
                    <a:pt x="665519" y="2042506"/>
                    <a:pt x="661480" y="2033081"/>
                  </a:cubicBezTo>
                  <a:cubicBezTo>
                    <a:pt x="655768" y="2019753"/>
                    <a:pt x="647117" y="2007749"/>
                    <a:pt x="642025" y="1994171"/>
                  </a:cubicBezTo>
                  <a:cubicBezTo>
                    <a:pt x="637331" y="1981653"/>
                    <a:pt x="636991" y="1967778"/>
                    <a:pt x="632297" y="1955260"/>
                  </a:cubicBezTo>
                  <a:cubicBezTo>
                    <a:pt x="621718" y="1927049"/>
                    <a:pt x="609515" y="1911358"/>
                    <a:pt x="593387" y="1887166"/>
                  </a:cubicBezTo>
                  <a:cubicBezTo>
                    <a:pt x="567654" y="1784238"/>
                    <a:pt x="602591" y="1905444"/>
                    <a:pt x="564204" y="1819073"/>
                  </a:cubicBezTo>
                  <a:cubicBezTo>
                    <a:pt x="555875" y="1800333"/>
                    <a:pt x="556124" y="1777771"/>
                    <a:pt x="544748" y="1760707"/>
                  </a:cubicBezTo>
                  <a:cubicBezTo>
                    <a:pt x="538263" y="1750979"/>
                    <a:pt x="530521" y="1741981"/>
                    <a:pt x="525293" y="1731524"/>
                  </a:cubicBezTo>
                  <a:cubicBezTo>
                    <a:pt x="485019" y="1650976"/>
                    <a:pt x="551865" y="1756792"/>
                    <a:pt x="496110" y="1673158"/>
                  </a:cubicBezTo>
                  <a:cubicBezTo>
                    <a:pt x="492868" y="1663430"/>
                    <a:pt x="490969" y="1653146"/>
                    <a:pt x="486383" y="1643975"/>
                  </a:cubicBezTo>
                  <a:cubicBezTo>
                    <a:pt x="481154" y="1633518"/>
                    <a:pt x="467435" y="1626472"/>
                    <a:pt x="466927" y="1614792"/>
                  </a:cubicBezTo>
                  <a:cubicBezTo>
                    <a:pt x="454229" y="1322740"/>
                    <a:pt x="452787" y="1496856"/>
                    <a:pt x="496110" y="1381328"/>
                  </a:cubicBezTo>
                  <a:cubicBezTo>
                    <a:pt x="500804" y="1368810"/>
                    <a:pt x="500696" y="1354758"/>
                    <a:pt x="505838" y="1342417"/>
                  </a:cubicBezTo>
                  <a:cubicBezTo>
                    <a:pt x="536561" y="1268680"/>
                    <a:pt x="528126" y="1281217"/>
                    <a:pt x="564204" y="1245141"/>
                  </a:cubicBezTo>
                  <a:cubicBezTo>
                    <a:pt x="588653" y="1171789"/>
                    <a:pt x="555672" y="1262204"/>
                    <a:pt x="593387" y="1186775"/>
                  </a:cubicBezTo>
                  <a:cubicBezTo>
                    <a:pt x="597973" y="1177604"/>
                    <a:pt x="596709" y="1165599"/>
                    <a:pt x="603114" y="1157592"/>
                  </a:cubicBezTo>
                  <a:cubicBezTo>
                    <a:pt x="610417" y="1148463"/>
                    <a:pt x="622569" y="1144622"/>
                    <a:pt x="632297" y="1138137"/>
                  </a:cubicBezTo>
                  <a:cubicBezTo>
                    <a:pt x="638782" y="1118682"/>
                    <a:pt x="640377" y="1096835"/>
                    <a:pt x="651753" y="1079771"/>
                  </a:cubicBezTo>
                  <a:cubicBezTo>
                    <a:pt x="664723" y="1060316"/>
                    <a:pt x="683269" y="1043587"/>
                    <a:pt x="690663" y="1021405"/>
                  </a:cubicBezTo>
                  <a:cubicBezTo>
                    <a:pt x="693906" y="1011677"/>
                    <a:pt x="695805" y="1001393"/>
                    <a:pt x="700391" y="992222"/>
                  </a:cubicBezTo>
                  <a:cubicBezTo>
                    <a:pt x="705619" y="981765"/>
                    <a:pt x="715349" y="973831"/>
                    <a:pt x="719846" y="963039"/>
                  </a:cubicBezTo>
                  <a:cubicBezTo>
                    <a:pt x="731677" y="934644"/>
                    <a:pt x="739301" y="904673"/>
                    <a:pt x="749029" y="875490"/>
                  </a:cubicBezTo>
                  <a:cubicBezTo>
                    <a:pt x="752272" y="865762"/>
                    <a:pt x="757071" y="856421"/>
                    <a:pt x="758757" y="846307"/>
                  </a:cubicBezTo>
                  <a:cubicBezTo>
                    <a:pt x="783022" y="700719"/>
                    <a:pt x="753178" y="882569"/>
                    <a:pt x="778212" y="719847"/>
                  </a:cubicBezTo>
                  <a:cubicBezTo>
                    <a:pt x="781211" y="700353"/>
                    <a:pt x="785333" y="681032"/>
                    <a:pt x="787940" y="661481"/>
                  </a:cubicBezTo>
                  <a:cubicBezTo>
                    <a:pt x="791821" y="632376"/>
                    <a:pt x="793516" y="603000"/>
                    <a:pt x="797668" y="573932"/>
                  </a:cubicBezTo>
                  <a:cubicBezTo>
                    <a:pt x="801786" y="545108"/>
                    <a:pt x="810041" y="514711"/>
                    <a:pt x="817123" y="486383"/>
                  </a:cubicBezTo>
                  <a:cubicBezTo>
                    <a:pt x="820366" y="437745"/>
                    <a:pt x="826851" y="389214"/>
                    <a:pt x="826851" y="340468"/>
                  </a:cubicBezTo>
                  <a:cubicBezTo>
                    <a:pt x="826851" y="288486"/>
                    <a:pt x="824146" y="236331"/>
                    <a:pt x="817123" y="184826"/>
                  </a:cubicBezTo>
                  <a:cubicBezTo>
                    <a:pt x="814081" y="162518"/>
                    <a:pt x="797579" y="116644"/>
                    <a:pt x="778212" y="97277"/>
                  </a:cubicBezTo>
                  <a:cubicBezTo>
                    <a:pt x="767819" y="86884"/>
                    <a:pt x="721214" y="61833"/>
                    <a:pt x="710119" y="58366"/>
                  </a:cubicBezTo>
                  <a:cubicBezTo>
                    <a:pt x="671837" y="46403"/>
                    <a:pt x="631437" y="41866"/>
                    <a:pt x="593387" y="29183"/>
                  </a:cubicBezTo>
                  <a:cubicBezTo>
                    <a:pt x="523396" y="5854"/>
                    <a:pt x="610822" y="34165"/>
                    <a:pt x="525293" y="9728"/>
                  </a:cubicBezTo>
                  <a:cubicBezTo>
                    <a:pt x="515434" y="6911"/>
                    <a:pt x="505838" y="3243"/>
                    <a:pt x="496110" y="0"/>
                  </a:cubicBezTo>
                  <a:cubicBezTo>
                    <a:pt x="437744" y="3243"/>
                    <a:pt x="378880" y="1461"/>
                    <a:pt x="321012" y="9728"/>
                  </a:cubicBezTo>
                  <a:cubicBezTo>
                    <a:pt x="309438" y="11381"/>
                    <a:pt x="298314" y="19455"/>
                    <a:pt x="291829" y="29183"/>
                  </a:cubicBezTo>
                  <a:cubicBezTo>
                    <a:pt x="284413" y="40307"/>
                    <a:pt x="285775" y="55239"/>
                    <a:pt x="282102" y="68094"/>
                  </a:cubicBezTo>
                  <a:cubicBezTo>
                    <a:pt x="279285" y="77953"/>
                    <a:pt x="275617" y="87549"/>
                    <a:pt x="272374" y="97277"/>
                  </a:cubicBezTo>
                  <a:cubicBezTo>
                    <a:pt x="275617" y="194554"/>
                    <a:pt x="276849" y="291918"/>
                    <a:pt x="282102" y="389107"/>
                  </a:cubicBezTo>
                  <a:cubicBezTo>
                    <a:pt x="283340" y="412002"/>
                    <a:pt x="292678" y="434288"/>
                    <a:pt x="291829" y="457200"/>
                  </a:cubicBezTo>
                  <a:cubicBezTo>
                    <a:pt x="285857" y="618450"/>
                    <a:pt x="290703" y="596769"/>
                    <a:pt x="262646" y="680937"/>
                  </a:cubicBezTo>
                  <a:cubicBezTo>
                    <a:pt x="257646" y="735937"/>
                    <a:pt x="262626" y="771776"/>
                    <a:pt x="243191" y="817124"/>
                  </a:cubicBezTo>
                  <a:cubicBezTo>
                    <a:pt x="237479" y="830452"/>
                    <a:pt x="228828" y="842456"/>
                    <a:pt x="223736" y="856034"/>
                  </a:cubicBezTo>
                  <a:cubicBezTo>
                    <a:pt x="200220" y="918742"/>
                    <a:pt x="234216" y="874737"/>
                    <a:pt x="184825" y="924128"/>
                  </a:cubicBezTo>
                  <a:cubicBezTo>
                    <a:pt x="161673" y="993585"/>
                    <a:pt x="176746" y="965431"/>
                    <a:pt x="145914" y="1011677"/>
                  </a:cubicBezTo>
                  <a:cubicBezTo>
                    <a:pt x="139429" y="1037617"/>
                    <a:pt x="134915" y="1064132"/>
                    <a:pt x="126459" y="1089498"/>
                  </a:cubicBezTo>
                  <a:cubicBezTo>
                    <a:pt x="123216" y="1099226"/>
                    <a:pt x="119218" y="1108733"/>
                    <a:pt x="116731" y="1118681"/>
                  </a:cubicBezTo>
                  <a:cubicBezTo>
                    <a:pt x="112721" y="1134721"/>
                    <a:pt x="111354" y="1151369"/>
                    <a:pt x="107004" y="1167320"/>
                  </a:cubicBezTo>
                  <a:cubicBezTo>
                    <a:pt x="101608" y="1187105"/>
                    <a:pt x="94033" y="1206231"/>
                    <a:pt x="87548" y="1225686"/>
                  </a:cubicBezTo>
                  <a:cubicBezTo>
                    <a:pt x="84306" y="1235413"/>
                    <a:pt x="79832" y="1244814"/>
                    <a:pt x="77821" y="1254868"/>
                  </a:cubicBezTo>
                  <a:cubicBezTo>
                    <a:pt x="74578" y="1271081"/>
                    <a:pt x="72443" y="1287555"/>
                    <a:pt x="68093" y="1303507"/>
                  </a:cubicBezTo>
                  <a:cubicBezTo>
                    <a:pt x="62697" y="1323292"/>
                    <a:pt x="55123" y="1342418"/>
                    <a:pt x="48638" y="1361873"/>
                  </a:cubicBezTo>
                  <a:lnTo>
                    <a:pt x="29183" y="1420239"/>
                  </a:lnTo>
                  <a:lnTo>
                    <a:pt x="19455" y="1449422"/>
                  </a:lnTo>
                  <a:cubicBezTo>
                    <a:pt x="16212" y="1459150"/>
                    <a:pt x="11738" y="1468550"/>
                    <a:pt x="9727" y="1478605"/>
                  </a:cubicBezTo>
                  <a:lnTo>
                    <a:pt x="0" y="1527243"/>
                  </a:lnTo>
                  <a:cubicBezTo>
                    <a:pt x="3242" y="1614792"/>
                    <a:pt x="3899" y="1702475"/>
                    <a:pt x="9727" y="1789890"/>
                  </a:cubicBezTo>
                  <a:cubicBezTo>
                    <a:pt x="10409" y="1800121"/>
                    <a:pt x="16638" y="1809214"/>
                    <a:pt x="19455" y="1819073"/>
                  </a:cubicBezTo>
                  <a:cubicBezTo>
                    <a:pt x="21766" y="1827162"/>
                    <a:pt x="32551" y="1876568"/>
                    <a:pt x="38910" y="1887166"/>
                  </a:cubicBezTo>
                  <a:cubicBezTo>
                    <a:pt x="90880" y="1973787"/>
                    <a:pt x="19065" y="1808436"/>
                    <a:pt x="77821" y="1945532"/>
                  </a:cubicBezTo>
                  <a:cubicBezTo>
                    <a:pt x="81860" y="1954957"/>
                    <a:pt x="82962" y="1965544"/>
                    <a:pt x="87548" y="1974715"/>
                  </a:cubicBezTo>
                  <a:cubicBezTo>
                    <a:pt x="99818" y="1999255"/>
                    <a:pt x="108365" y="2005259"/>
                    <a:pt x="126459" y="2023354"/>
                  </a:cubicBezTo>
                  <a:cubicBezTo>
                    <a:pt x="143581" y="2074718"/>
                    <a:pt x="130500" y="2044007"/>
                    <a:pt x="175097" y="2110903"/>
                  </a:cubicBezTo>
                  <a:lnTo>
                    <a:pt x="194553" y="2140086"/>
                  </a:lnTo>
                  <a:cubicBezTo>
                    <a:pt x="201038" y="2159541"/>
                    <a:pt x="209034" y="2178556"/>
                    <a:pt x="214008" y="2198451"/>
                  </a:cubicBezTo>
                  <a:cubicBezTo>
                    <a:pt x="217251" y="2211421"/>
                    <a:pt x="219894" y="2224556"/>
                    <a:pt x="223736" y="2237362"/>
                  </a:cubicBezTo>
                  <a:cubicBezTo>
                    <a:pt x="229629" y="2257005"/>
                    <a:pt x="243191" y="2295728"/>
                    <a:pt x="243191" y="2295728"/>
                  </a:cubicBezTo>
                  <a:cubicBezTo>
                    <a:pt x="255462" y="2393895"/>
                    <a:pt x="244653" y="2348751"/>
                    <a:pt x="272374" y="2431915"/>
                  </a:cubicBezTo>
                  <a:cubicBezTo>
                    <a:pt x="275617" y="2441643"/>
                    <a:pt x="276414" y="2452566"/>
                    <a:pt x="282102" y="2461098"/>
                  </a:cubicBezTo>
                  <a:cubicBezTo>
                    <a:pt x="337857" y="2544732"/>
                    <a:pt x="271011" y="2438916"/>
                    <a:pt x="311285" y="2519464"/>
                  </a:cubicBezTo>
                  <a:cubicBezTo>
                    <a:pt x="316513" y="2529921"/>
                    <a:pt x="325992" y="2537963"/>
                    <a:pt x="330740" y="2548647"/>
                  </a:cubicBezTo>
                  <a:cubicBezTo>
                    <a:pt x="339069" y="2567387"/>
                    <a:pt x="343710" y="2587558"/>
                    <a:pt x="350195" y="2607013"/>
                  </a:cubicBezTo>
                  <a:cubicBezTo>
                    <a:pt x="353438" y="2616741"/>
                    <a:pt x="354235" y="2627664"/>
                    <a:pt x="359923" y="2636196"/>
                  </a:cubicBezTo>
                  <a:lnTo>
                    <a:pt x="398834" y="2694562"/>
                  </a:lnTo>
                  <a:cubicBezTo>
                    <a:pt x="423261" y="2792271"/>
                    <a:pt x="409835" y="2747022"/>
                    <a:pt x="437744" y="2830749"/>
                  </a:cubicBezTo>
                  <a:lnTo>
                    <a:pt x="447472" y="2859932"/>
                  </a:lnTo>
                  <a:cubicBezTo>
                    <a:pt x="432771" y="2918735"/>
                    <a:pt x="441971" y="2886164"/>
                    <a:pt x="418289" y="2957209"/>
                  </a:cubicBezTo>
                  <a:cubicBezTo>
                    <a:pt x="415046" y="2966937"/>
                    <a:pt x="415812" y="2979141"/>
                    <a:pt x="408561" y="2986392"/>
                  </a:cubicBezTo>
                  <a:lnTo>
                    <a:pt x="379378" y="3015575"/>
                  </a:lnTo>
                  <a:lnTo>
                    <a:pt x="359923" y="3073941"/>
                  </a:lnTo>
                  <a:cubicBezTo>
                    <a:pt x="356680" y="3083669"/>
                    <a:pt x="355883" y="3094592"/>
                    <a:pt x="350195" y="3103124"/>
                  </a:cubicBezTo>
                  <a:cubicBezTo>
                    <a:pt x="343710" y="3112852"/>
                    <a:pt x="335968" y="3121850"/>
                    <a:pt x="330740" y="3132307"/>
                  </a:cubicBezTo>
                  <a:cubicBezTo>
                    <a:pt x="326154" y="3141478"/>
                    <a:pt x="326700" y="3152958"/>
                    <a:pt x="321012" y="3161490"/>
                  </a:cubicBezTo>
                  <a:cubicBezTo>
                    <a:pt x="313381" y="3172936"/>
                    <a:pt x="299825" y="3179478"/>
                    <a:pt x="291829" y="3190673"/>
                  </a:cubicBezTo>
                  <a:cubicBezTo>
                    <a:pt x="283401" y="3202473"/>
                    <a:pt x="278859" y="3216613"/>
                    <a:pt x="272374" y="3229583"/>
                  </a:cubicBezTo>
                  <a:cubicBezTo>
                    <a:pt x="275617" y="3450077"/>
                    <a:pt x="273517" y="3670714"/>
                    <a:pt x="282102" y="3891064"/>
                  </a:cubicBezTo>
                  <a:cubicBezTo>
                    <a:pt x="283266" y="3920936"/>
                    <a:pt x="296642" y="3949125"/>
                    <a:pt x="301557" y="3978613"/>
                  </a:cubicBezTo>
                  <a:cubicBezTo>
                    <a:pt x="306384" y="4007576"/>
                    <a:pt x="306458" y="4037199"/>
                    <a:pt x="311285" y="4066162"/>
                  </a:cubicBezTo>
                  <a:cubicBezTo>
                    <a:pt x="312971" y="4076276"/>
                    <a:pt x="318195" y="4085486"/>
                    <a:pt x="321012" y="4095345"/>
                  </a:cubicBezTo>
                  <a:cubicBezTo>
                    <a:pt x="324685" y="4108200"/>
                    <a:pt x="326898" y="4121450"/>
                    <a:pt x="330740" y="4134256"/>
                  </a:cubicBezTo>
                  <a:cubicBezTo>
                    <a:pt x="336633" y="4153899"/>
                    <a:pt x="330740" y="4186137"/>
                    <a:pt x="350195" y="4192622"/>
                  </a:cubicBezTo>
                  <a:lnTo>
                    <a:pt x="379378" y="4202349"/>
                  </a:lnTo>
                  <a:cubicBezTo>
                    <a:pt x="389106" y="4208834"/>
                    <a:pt x="399432" y="4214502"/>
                    <a:pt x="408561" y="4221805"/>
                  </a:cubicBezTo>
                  <a:cubicBezTo>
                    <a:pt x="415723" y="4227534"/>
                    <a:pt x="419814" y="4237159"/>
                    <a:pt x="428017" y="4241260"/>
                  </a:cubicBezTo>
                  <a:cubicBezTo>
                    <a:pt x="446360" y="4250431"/>
                    <a:pt x="465880" y="4260269"/>
                    <a:pt x="486383" y="4260715"/>
                  </a:cubicBezTo>
                  <a:lnTo>
                    <a:pt x="933855" y="4270443"/>
                  </a:lnTo>
                  <a:cubicBezTo>
                    <a:pt x="1137545" y="4321365"/>
                    <a:pt x="984946" y="4289230"/>
                    <a:pt x="1400783" y="4299626"/>
                  </a:cubicBezTo>
                  <a:cubicBezTo>
                    <a:pt x="1600794" y="4332963"/>
                    <a:pt x="1352938" y="4290057"/>
                    <a:pt x="1498059" y="4319081"/>
                  </a:cubicBezTo>
                  <a:cubicBezTo>
                    <a:pt x="1517400" y="4322949"/>
                    <a:pt x="1537084" y="4324941"/>
                    <a:pt x="1556425" y="4328809"/>
                  </a:cubicBezTo>
                  <a:cubicBezTo>
                    <a:pt x="1604708" y="4338466"/>
                    <a:pt x="1596551" y="4343501"/>
                    <a:pt x="1653702" y="4348264"/>
                  </a:cubicBezTo>
                  <a:cubicBezTo>
                    <a:pt x="1711956" y="4353118"/>
                    <a:pt x="1770434" y="4354749"/>
                    <a:pt x="1828800" y="4357992"/>
                  </a:cubicBezTo>
                  <a:lnTo>
                    <a:pt x="1887165" y="4367720"/>
                  </a:lnTo>
                  <a:cubicBezTo>
                    <a:pt x="1909827" y="4371206"/>
                    <a:pt x="1932918" y="4372291"/>
                    <a:pt x="1955259" y="4377447"/>
                  </a:cubicBezTo>
                  <a:cubicBezTo>
                    <a:pt x="1975242" y="4382058"/>
                    <a:pt x="1994170" y="4390418"/>
                    <a:pt x="2013625" y="4396903"/>
                  </a:cubicBezTo>
                  <a:lnTo>
                    <a:pt x="2042808" y="4406630"/>
                  </a:lnTo>
                  <a:cubicBezTo>
                    <a:pt x="2049293" y="4413115"/>
                    <a:pt x="2054246" y="4421632"/>
                    <a:pt x="2062263" y="4426086"/>
                  </a:cubicBezTo>
                  <a:cubicBezTo>
                    <a:pt x="2083850" y="4438079"/>
                    <a:pt x="2107876" y="4445049"/>
                    <a:pt x="2130357" y="4455268"/>
                  </a:cubicBezTo>
                  <a:cubicBezTo>
                    <a:pt x="2143559" y="4461269"/>
                    <a:pt x="2156298" y="4468239"/>
                    <a:pt x="2169268" y="4474724"/>
                  </a:cubicBezTo>
                  <a:cubicBezTo>
                    <a:pt x="2178996" y="4487694"/>
                    <a:pt x="2191201" y="4499133"/>
                    <a:pt x="2198451" y="4513634"/>
                  </a:cubicBezTo>
                  <a:cubicBezTo>
                    <a:pt x="2202821" y="4522375"/>
                    <a:pt x="2217139" y="4596583"/>
                    <a:pt x="2217906" y="4601183"/>
                  </a:cubicBezTo>
                  <a:cubicBezTo>
                    <a:pt x="2228017" y="4661849"/>
                    <a:pt x="2232871" y="4713428"/>
                    <a:pt x="2237361" y="4776281"/>
                  </a:cubicBezTo>
                  <a:cubicBezTo>
                    <a:pt x="2254744" y="5019646"/>
                    <a:pt x="2250230" y="5015120"/>
                    <a:pt x="2266544" y="5194571"/>
                  </a:cubicBezTo>
                  <a:cubicBezTo>
                    <a:pt x="2269494" y="5227024"/>
                    <a:pt x="2271317" y="5259639"/>
                    <a:pt x="2276272" y="5291847"/>
                  </a:cubicBezTo>
                  <a:cubicBezTo>
                    <a:pt x="2277831" y="5301982"/>
                    <a:pt x="2283183" y="5311171"/>
                    <a:pt x="2286000" y="5321030"/>
                  </a:cubicBezTo>
                  <a:cubicBezTo>
                    <a:pt x="2315409" y="5423963"/>
                    <a:pt x="2268938" y="5279571"/>
                    <a:pt x="2315183" y="5418307"/>
                  </a:cubicBezTo>
                  <a:cubicBezTo>
                    <a:pt x="2318426" y="5428035"/>
                    <a:pt x="2322423" y="5437542"/>
                    <a:pt x="2324910" y="5447490"/>
                  </a:cubicBezTo>
                  <a:cubicBezTo>
                    <a:pt x="2328025" y="5459950"/>
                    <a:pt x="2337390" y="5501633"/>
                    <a:pt x="2344365" y="5515583"/>
                  </a:cubicBezTo>
                  <a:cubicBezTo>
                    <a:pt x="2349594" y="5526040"/>
                    <a:pt x="2357336" y="5535038"/>
                    <a:pt x="2363821" y="5544766"/>
                  </a:cubicBezTo>
                  <a:lnTo>
                    <a:pt x="2383276" y="5603132"/>
                  </a:lnTo>
                  <a:cubicBezTo>
                    <a:pt x="2386519" y="5612860"/>
                    <a:pt x="2385754" y="5625064"/>
                    <a:pt x="2393004" y="5632315"/>
                  </a:cubicBezTo>
                  <a:cubicBezTo>
                    <a:pt x="2437614" y="5676927"/>
                    <a:pt x="2384797" y="5620006"/>
                    <a:pt x="2431914" y="5690681"/>
                  </a:cubicBezTo>
                  <a:cubicBezTo>
                    <a:pt x="2437002" y="5698312"/>
                    <a:pt x="2445867" y="5702800"/>
                    <a:pt x="2451370" y="5710137"/>
                  </a:cubicBezTo>
                  <a:cubicBezTo>
                    <a:pt x="2503401" y="5779512"/>
                    <a:pt x="2464838" y="5760023"/>
                    <a:pt x="2519463" y="5778230"/>
                  </a:cubicBezTo>
                  <a:cubicBezTo>
                    <a:pt x="2576369" y="5835135"/>
                    <a:pt x="2549025" y="5814149"/>
                    <a:pt x="2597285" y="5846324"/>
                  </a:cubicBezTo>
                  <a:cubicBezTo>
                    <a:pt x="2607012" y="5860914"/>
                    <a:pt x="2628900" y="5897881"/>
                    <a:pt x="2645923" y="5904690"/>
                  </a:cubicBezTo>
                  <a:cubicBezTo>
                    <a:pt x="2667212" y="5913205"/>
                    <a:pt x="2691319" y="5911175"/>
                    <a:pt x="2714017" y="5914417"/>
                  </a:cubicBezTo>
                  <a:cubicBezTo>
                    <a:pt x="2775459" y="5934898"/>
                    <a:pt x="2751875" y="5933873"/>
                    <a:pt x="2782110" y="5933873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5135894" y="2261311"/>
              <a:ext cx="1920212" cy="672440"/>
            </a:xfrm>
            <a:prstGeom prst="wedgeRectCallout">
              <a:avLst>
                <a:gd name="adj1" fmla="val -95315"/>
                <a:gd name="adj2" fmla="val -12240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Малое </a:t>
              </a:r>
              <a:r>
                <a:rPr lang="ru-RU" sz="10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Псеушко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 </a:t>
              </a:r>
            </a:p>
          </p:txBody>
        </p:sp>
      </p:grpSp>
      <p:grpSp>
        <p:nvGrpSpPr>
          <p:cNvPr id="55" name="Группа 54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5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5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4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2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3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1740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477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ПГТ. НОВОМИХАЙЛОВСКИЙ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21499" y="647700"/>
            <a:ext cx="12170502" cy="6210300"/>
            <a:chOff x="21499" y="826634"/>
            <a:chExt cx="12170502" cy="6031366"/>
          </a:xfrm>
        </p:grpSpPr>
        <p:pic>
          <p:nvPicPr>
            <p:cNvPr id="2253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6165"/>
            <a:stretch/>
          </p:blipFill>
          <p:spPr bwMode="auto">
            <a:xfrm>
              <a:off x="21499" y="826634"/>
              <a:ext cx="12170501" cy="6031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778410" y="2117969"/>
              <a:ext cx="1506166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altLang="ru-RU" sz="1050" i="1" dirty="0" err="1">
                  <a:latin typeface="Times New Roman" pitchFamily="18" charset="0"/>
                  <a:cs typeface="Times New Roman" pitchFamily="18" charset="0"/>
                </a:rPr>
                <a:t>пгт</a:t>
              </a:r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. Новомихайловский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1290765" y="2420888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45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1128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мостов;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4"/>
              <a:ext cx="3477717" cy="893971"/>
              <a:chOff x="6428209" y="4993020"/>
              <a:chExt cx="2608288" cy="889516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altLang="ru-RU" sz="1000" dirty="0" err="1">
                    <a:latin typeface="Times New Roman" pitchFamily="18" charset="0"/>
                    <a:cs typeface="Times New Roman" pitchFamily="18" charset="0"/>
                  </a:rPr>
                  <a:t>пгт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. 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Новомихайловский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10606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1312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дома,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grpSp>
          <p:nvGrpSpPr>
            <p:cNvPr id="40" name="Group 5"/>
            <p:cNvGrpSpPr>
              <a:grpSpLocks/>
            </p:cNvGrpSpPr>
            <p:nvPr/>
          </p:nvGrpSpPr>
          <p:grpSpPr bwMode="auto">
            <a:xfrm>
              <a:off x="6096001" y="4365105"/>
              <a:ext cx="531284" cy="253987"/>
              <a:chOff x="0" y="2252"/>
              <a:chExt cx="20000" cy="15534"/>
            </a:xfrm>
          </p:grpSpPr>
          <p:sp>
            <p:nvSpPr>
              <p:cNvPr id="4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1" name="Group 5"/>
            <p:cNvGrpSpPr>
              <a:grpSpLocks/>
            </p:cNvGrpSpPr>
            <p:nvPr/>
          </p:nvGrpSpPr>
          <p:grpSpPr bwMode="auto">
            <a:xfrm>
              <a:off x="4582218" y="5535760"/>
              <a:ext cx="531284" cy="253987"/>
              <a:chOff x="0" y="2252"/>
              <a:chExt cx="20000" cy="15534"/>
            </a:xfrm>
          </p:grpSpPr>
          <p:sp>
            <p:nvSpPr>
              <p:cNvPr id="52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4" name="Group 5"/>
            <p:cNvGrpSpPr>
              <a:grpSpLocks/>
            </p:cNvGrpSpPr>
            <p:nvPr/>
          </p:nvGrpSpPr>
          <p:grpSpPr bwMode="auto">
            <a:xfrm>
              <a:off x="7056107" y="3104015"/>
              <a:ext cx="531284" cy="253987"/>
              <a:chOff x="0" y="2252"/>
              <a:chExt cx="20000" cy="15534"/>
            </a:xfrm>
          </p:grpSpPr>
          <p:sp>
            <p:nvSpPr>
              <p:cNvPr id="55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7" name="Group 5"/>
            <p:cNvGrpSpPr>
              <a:grpSpLocks/>
            </p:cNvGrpSpPr>
            <p:nvPr/>
          </p:nvGrpSpPr>
          <p:grpSpPr bwMode="auto">
            <a:xfrm>
              <a:off x="5890391" y="3715324"/>
              <a:ext cx="531284" cy="253987"/>
              <a:chOff x="0" y="2252"/>
              <a:chExt cx="20000" cy="15534"/>
            </a:xfrm>
          </p:grpSpPr>
          <p:sp>
            <p:nvSpPr>
              <p:cNvPr id="58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0" name="Group 5"/>
            <p:cNvGrpSpPr>
              <a:grpSpLocks/>
            </p:cNvGrpSpPr>
            <p:nvPr/>
          </p:nvGrpSpPr>
          <p:grpSpPr bwMode="auto">
            <a:xfrm rot="6085585">
              <a:off x="7743362" y="3348706"/>
              <a:ext cx="398463" cy="338649"/>
              <a:chOff x="0" y="2252"/>
              <a:chExt cx="20000" cy="15534"/>
            </a:xfrm>
          </p:grpSpPr>
          <p:sp>
            <p:nvSpPr>
              <p:cNvPr id="6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" name="Полилиния 1"/>
            <p:cNvSpPr/>
            <p:nvPr/>
          </p:nvSpPr>
          <p:spPr>
            <a:xfrm>
              <a:off x="2658893" y="3394954"/>
              <a:ext cx="4365240" cy="3453319"/>
            </a:xfrm>
            <a:custGeom>
              <a:avLst/>
              <a:gdLst>
                <a:gd name="connsiteX0" fmla="*/ 19456 w 3273930"/>
                <a:gd name="connsiteY0" fmla="*/ 3336587 h 3453319"/>
                <a:gd name="connsiteX1" fmla="*/ 48639 w 3273930"/>
                <a:gd name="connsiteY1" fmla="*/ 3385226 h 3453319"/>
                <a:gd name="connsiteX2" fmla="*/ 77821 w 3273930"/>
                <a:gd name="connsiteY2" fmla="*/ 3443592 h 3453319"/>
                <a:gd name="connsiteX3" fmla="*/ 116732 w 3273930"/>
                <a:gd name="connsiteY3" fmla="*/ 3453319 h 3453319"/>
                <a:gd name="connsiteX4" fmla="*/ 272375 w 3273930"/>
                <a:gd name="connsiteY4" fmla="*/ 3443592 h 3453319"/>
                <a:gd name="connsiteX5" fmla="*/ 330741 w 3273930"/>
                <a:gd name="connsiteY5" fmla="*/ 3414409 h 3453319"/>
                <a:gd name="connsiteX6" fmla="*/ 379379 w 3273930"/>
                <a:gd name="connsiteY6" fmla="*/ 3365770 h 3453319"/>
                <a:gd name="connsiteX7" fmla="*/ 408562 w 3273930"/>
                <a:gd name="connsiteY7" fmla="*/ 3356043 h 3453319"/>
                <a:gd name="connsiteX8" fmla="*/ 457200 w 3273930"/>
                <a:gd name="connsiteY8" fmla="*/ 3326860 h 3453319"/>
                <a:gd name="connsiteX9" fmla="*/ 496111 w 3273930"/>
                <a:gd name="connsiteY9" fmla="*/ 3297677 h 3453319"/>
                <a:gd name="connsiteX10" fmla="*/ 525294 w 3273930"/>
                <a:gd name="connsiteY10" fmla="*/ 3287949 h 3453319"/>
                <a:gd name="connsiteX11" fmla="*/ 554477 w 3273930"/>
                <a:gd name="connsiteY11" fmla="*/ 3268494 h 3453319"/>
                <a:gd name="connsiteX12" fmla="*/ 583660 w 3273930"/>
                <a:gd name="connsiteY12" fmla="*/ 3258766 h 3453319"/>
                <a:gd name="connsiteX13" fmla="*/ 612843 w 3273930"/>
                <a:gd name="connsiteY13" fmla="*/ 3239311 h 3453319"/>
                <a:gd name="connsiteX14" fmla="*/ 885217 w 3273930"/>
                <a:gd name="connsiteY14" fmla="*/ 3229583 h 3453319"/>
                <a:gd name="connsiteX15" fmla="*/ 924128 w 3273930"/>
                <a:gd name="connsiteY15" fmla="*/ 3219856 h 3453319"/>
                <a:gd name="connsiteX16" fmla="*/ 982494 w 3273930"/>
                <a:gd name="connsiteY16" fmla="*/ 3200400 h 3453319"/>
                <a:gd name="connsiteX17" fmla="*/ 1011677 w 3273930"/>
                <a:gd name="connsiteY17" fmla="*/ 3171217 h 3453319"/>
                <a:gd name="connsiteX18" fmla="*/ 1070043 w 3273930"/>
                <a:gd name="connsiteY18" fmla="*/ 3151762 h 3453319"/>
                <a:gd name="connsiteX19" fmla="*/ 1128409 w 3273930"/>
                <a:gd name="connsiteY19" fmla="*/ 3132307 h 3453319"/>
                <a:gd name="connsiteX20" fmla="*/ 1196502 w 3273930"/>
                <a:gd name="connsiteY20" fmla="*/ 3122579 h 3453319"/>
                <a:gd name="connsiteX21" fmla="*/ 1225685 w 3273930"/>
                <a:gd name="connsiteY21" fmla="*/ 3103124 h 3453319"/>
                <a:gd name="connsiteX22" fmla="*/ 1254868 w 3273930"/>
                <a:gd name="connsiteY22" fmla="*/ 3093396 h 3453319"/>
                <a:gd name="connsiteX23" fmla="*/ 1274324 w 3273930"/>
                <a:gd name="connsiteY23" fmla="*/ 3073941 h 3453319"/>
                <a:gd name="connsiteX24" fmla="*/ 1352145 w 3273930"/>
                <a:gd name="connsiteY24" fmla="*/ 3044758 h 3453319"/>
                <a:gd name="connsiteX25" fmla="*/ 1391056 w 3273930"/>
                <a:gd name="connsiteY25" fmla="*/ 3005847 h 3453319"/>
                <a:gd name="connsiteX26" fmla="*/ 1429966 w 3273930"/>
                <a:gd name="connsiteY26" fmla="*/ 2937753 h 3453319"/>
                <a:gd name="connsiteX27" fmla="*/ 1459149 w 3273930"/>
                <a:gd name="connsiteY27" fmla="*/ 2918298 h 3453319"/>
                <a:gd name="connsiteX28" fmla="*/ 1488332 w 3273930"/>
                <a:gd name="connsiteY28" fmla="*/ 2889115 h 3453319"/>
                <a:gd name="connsiteX29" fmla="*/ 1546698 w 3273930"/>
                <a:gd name="connsiteY29" fmla="*/ 2859932 h 3453319"/>
                <a:gd name="connsiteX30" fmla="*/ 1614792 w 3273930"/>
                <a:gd name="connsiteY30" fmla="*/ 2830749 h 3453319"/>
                <a:gd name="connsiteX31" fmla="*/ 1663430 w 3273930"/>
                <a:gd name="connsiteY31" fmla="*/ 2782111 h 3453319"/>
                <a:gd name="connsiteX32" fmla="*/ 1692613 w 3273930"/>
                <a:gd name="connsiteY32" fmla="*/ 2743200 h 3453319"/>
                <a:gd name="connsiteX33" fmla="*/ 1750979 w 3273930"/>
                <a:gd name="connsiteY33" fmla="*/ 2694562 h 3453319"/>
                <a:gd name="connsiteX34" fmla="*/ 1789890 w 3273930"/>
                <a:gd name="connsiteY34" fmla="*/ 2636196 h 3453319"/>
                <a:gd name="connsiteX35" fmla="*/ 1828800 w 3273930"/>
                <a:gd name="connsiteY35" fmla="*/ 2548647 h 3453319"/>
                <a:gd name="connsiteX36" fmla="*/ 1848256 w 3273930"/>
                <a:gd name="connsiteY36" fmla="*/ 2529192 h 3453319"/>
                <a:gd name="connsiteX37" fmla="*/ 1877439 w 3273930"/>
                <a:gd name="connsiteY37" fmla="*/ 2480553 h 3453319"/>
                <a:gd name="connsiteX38" fmla="*/ 1955260 w 3273930"/>
                <a:gd name="connsiteY38" fmla="*/ 2393004 h 3453319"/>
                <a:gd name="connsiteX39" fmla="*/ 2013626 w 3273930"/>
                <a:gd name="connsiteY39" fmla="*/ 2363821 h 3453319"/>
                <a:gd name="connsiteX40" fmla="*/ 2052536 w 3273930"/>
                <a:gd name="connsiteY40" fmla="*/ 2344366 h 3453319"/>
                <a:gd name="connsiteX41" fmla="*/ 2120630 w 3273930"/>
                <a:gd name="connsiteY41" fmla="*/ 2324911 h 3453319"/>
                <a:gd name="connsiteX42" fmla="*/ 2188724 w 3273930"/>
                <a:gd name="connsiteY42" fmla="*/ 2295728 h 3453319"/>
                <a:gd name="connsiteX43" fmla="*/ 2227634 w 3273930"/>
                <a:gd name="connsiteY43" fmla="*/ 2276273 h 3453319"/>
                <a:gd name="connsiteX44" fmla="*/ 2295728 w 3273930"/>
                <a:gd name="connsiteY44" fmla="*/ 2256817 h 3453319"/>
                <a:gd name="connsiteX45" fmla="*/ 2354094 w 3273930"/>
                <a:gd name="connsiteY45" fmla="*/ 2237362 h 3453319"/>
                <a:gd name="connsiteX46" fmla="*/ 2431915 w 3273930"/>
                <a:gd name="connsiteY46" fmla="*/ 2217907 h 3453319"/>
                <a:gd name="connsiteX47" fmla="*/ 2461098 w 3273930"/>
                <a:gd name="connsiteY47" fmla="*/ 2198451 h 3453319"/>
                <a:gd name="connsiteX48" fmla="*/ 2529192 w 3273930"/>
                <a:gd name="connsiteY48" fmla="*/ 2178996 h 3453319"/>
                <a:gd name="connsiteX49" fmla="*/ 2558375 w 3273930"/>
                <a:gd name="connsiteY49" fmla="*/ 2159541 h 3453319"/>
                <a:gd name="connsiteX50" fmla="*/ 2597285 w 3273930"/>
                <a:gd name="connsiteY50" fmla="*/ 2140085 h 3453319"/>
                <a:gd name="connsiteX51" fmla="*/ 2616741 w 3273930"/>
                <a:gd name="connsiteY51" fmla="*/ 2120630 h 3453319"/>
                <a:gd name="connsiteX52" fmla="*/ 2645924 w 3273930"/>
                <a:gd name="connsiteY52" fmla="*/ 2110902 h 3453319"/>
                <a:gd name="connsiteX53" fmla="*/ 2704290 w 3273930"/>
                <a:gd name="connsiteY53" fmla="*/ 2071992 h 3453319"/>
                <a:gd name="connsiteX54" fmla="*/ 2752928 w 3273930"/>
                <a:gd name="connsiteY54" fmla="*/ 2023353 h 3453319"/>
                <a:gd name="connsiteX55" fmla="*/ 2791839 w 3273930"/>
                <a:gd name="connsiteY55" fmla="*/ 1964987 h 3453319"/>
                <a:gd name="connsiteX56" fmla="*/ 2830749 w 3273930"/>
                <a:gd name="connsiteY56" fmla="*/ 1906621 h 3453319"/>
                <a:gd name="connsiteX57" fmla="*/ 2850204 w 3273930"/>
                <a:gd name="connsiteY57" fmla="*/ 1877438 h 3453319"/>
                <a:gd name="connsiteX58" fmla="*/ 2918298 w 3273930"/>
                <a:gd name="connsiteY58" fmla="*/ 1799617 h 3453319"/>
                <a:gd name="connsiteX59" fmla="*/ 2947481 w 3273930"/>
                <a:gd name="connsiteY59" fmla="*/ 1760707 h 3453319"/>
                <a:gd name="connsiteX60" fmla="*/ 2996119 w 3273930"/>
                <a:gd name="connsiteY60" fmla="*/ 1712068 h 3453319"/>
                <a:gd name="connsiteX61" fmla="*/ 3035030 w 3273930"/>
                <a:gd name="connsiteY61" fmla="*/ 1624519 h 3453319"/>
                <a:gd name="connsiteX62" fmla="*/ 3044758 w 3273930"/>
                <a:gd name="connsiteY62" fmla="*/ 1595336 h 3453319"/>
                <a:gd name="connsiteX63" fmla="*/ 3083668 w 3273930"/>
                <a:gd name="connsiteY63" fmla="*/ 1517515 h 3453319"/>
                <a:gd name="connsiteX64" fmla="*/ 3093396 w 3273930"/>
                <a:gd name="connsiteY64" fmla="*/ 1468877 h 3453319"/>
                <a:gd name="connsiteX65" fmla="*/ 3112851 w 3273930"/>
                <a:gd name="connsiteY65" fmla="*/ 1410511 h 3453319"/>
                <a:gd name="connsiteX66" fmla="*/ 3103124 w 3273930"/>
                <a:gd name="connsiteY66" fmla="*/ 933856 h 3453319"/>
                <a:gd name="connsiteX67" fmla="*/ 3083668 w 3273930"/>
                <a:gd name="connsiteY67" fmla="*/ 914400 h 3453319"/>
                <a:gd name="connsiteX68" fmla="*/ 3064213 w 3273930"/>
                <a:gd name="connsiteY68" fmla="*/ 885217 h 3453319"/>
                <a:gd name="connsiteX69" fmla="*/ 2996119 w 3273930"/>
                <a:gd name="connsiteY69" fmla="*/ 836579 h 3453319"/>
                <a:gd name="connsiteX70" fmla="*/ 2966936 w 3273930"/>
                <a:gd name="connsiteY70" fmla="*/ 807396 h 3453319"/>
                <a:gd name="connsiteX71" fmla="*/ 2937753 w 3273930"/>
                <a:gd name="connsiteY71" fmla="*/ 797668 h 3453319"/>
                <a:gd name="connsiteX72" fmla="*/ 2908570 w 3273930"/>
                <a:gd name="connsiteY72" fmla="*/ 778213 h 3453319"/>
                <a:gd name="connsiteX73" fmla="*/ 2859932 w 3273930"/>
                <a:gd name="connsiteY73" fmla="*/ 729575 h 3453319"/>
                <a:gd name="connsiteX74" fmla="*/ 2821021 w 3273930"/>
                <a:gd name="connsiteY74" fmla="*/ 690664 h 3453319"/>
                <a:gd name="connsiteX75" fmla="*/ 2791839 w 3273930"/>
                <a:gd name="connsiteY75" fmla="*/ 632298 h 3453319"/>
                <a:gd name="connsiteX76" fmla="*/ 2762656 w 3273930"/>
                <a:gd name="connsiteY76" fmla="*/ 573932 h 3453319"/>
                <a:gd name="connsiteX77" fmla="*/ 2772383 w 3273930"/>
                <a:gd name="connsiteY77" fmla="*/ 486383 h 3453319"/>
                <a:gd name="connsiteX78" fmla="*/ 2830749 w 3273930"/>
                <a:gd name="connsiteY78" fmla="*/ 447473 h 3453319"/>
                <a:gd name="connsiteX79" fmla="*/ 2850204 w 3273930"/>
                <a:gd name="connsiteY79" fmla="*/ 428017 h 3453319"/>
                <a:gd name="connsiteX80" fmla="*/ 2937753 w 3273930"/>
                <a:gd name="connsiteY80" fmla="*/ 408562 h 3453319"/>
                <a:gd name="connsiteX81" fmla="*/ 2966936 w 3273930"/>
                <a:gd name="connsiteY81" fmla="*/ 389107 h 3453319"/>
                <a:gd name="connsiteX82" fmla="*/ 3035030 w 3273930"/>
                <a:gd name="connsiteY82" fmla="*/ 369651 h 3453319"/>
                <a:gd name="connsiteX83" fmla="*/ 3093396 w 3273930"/>
                <a:gd name="connsiteY83" fmla="*/ 350196 h 3453319"/>
                <a:gd name="connsiteX84" fmla="*/ 3151762 w 3273930"/>
                <a:gd name="connsiteY84" fmla="*/ 301558 h 3453319"/>
                <a:gd name="connsiteX85" fmla="*/ 3180945 w 3273930"/>
                <a:gd name="connsiteY85" fmla="*/ 291830 h 3453319"/>
                <a:gd name="connsiteX86" fmla="*/ 3200400 w 3273930"/>
                <a:gd name="connsiteY86" fmla="*/ 262647 h 3453319"/>
                <a:gd name="connsiteX87" fmla="*/ 3229583 w 3273930"/>
                <a:gd name="connsiteY87" fmla="*/ 252919 h 3453319"/>
                <a:gd name="connsiteX88" fmla="*/ 3249039 w 3273930"/>
                <a:gd name="connsiteY88" fmla="*/ 233464 h 3453319"/>
                <a:gd name="connsiteX89" fmla="*/ 3258766 w 3273930"/>
                <a:gd name="connsiteY89" fmla="*/ 48638 h 3453319"/>
                <a:gd name="connsiteX90" fmla="*/ 3229583 w 3273930"/>
                <a:gd name="connsiteY90" fmla="*/ 19456 h 3453319"/>
                <a:gd name="connsiteX91" fmla="*/ 3171217 w 3273930"/>
                <a:gd name="connsiteY91" fmla="*/ 0 h 3453319"/>
                <a:gd name="connsiteX92" fmla="*/ 2723745 w 3273930"/>
                <a:gd name="connsiteY92" fmla="*/ 9728 h 3453319"/>
                <a:gd name="connsiteX93" fmla="*/ 2684834 w 3273930"/>
                <a:gd name="connsiteY93" fmla="*/ 19456 h 3453319"/>
                <a:gd name="connsiteX94" fmla="*/ 2616741 w 3273930"/>
                <a:gd name="connsiteY94" fmla="*/ 48638 h 3453319"/>
                <a:gd name="connsiteX95" fmla="*/ 2587558 w 3273930"/>
                <a:gd name="connsiteY95" fmla="*/ 58366 h 3453319"/>
                <a:gd name="connsiteX96" fmla="*/ 2538919 w 3273930"/>
                <a:gd name="connsiteY96" fmla="*/ 97277 h 3453319"/>
                <a:gd name="connsiteX97" fmla="*/ 2500009 w 3273930"/>
                <a:gd name="connsiteY97" fmla="*/ 116732 h 3453319"/>
                <a:gd name="connsiteX98" fmla="*/ 2441643 w 3273930"/>
                <a:gd name="connsiteY98" fmla="*/ 184826 h 3453319"/>
                <a:gd name="connsiteX99" fmla="*/ 2422187 w 3273930"/>
                <a:gd name="connsiteY99" fmla="*/ 204281 h 3453319"/>
                <a:gd name="connsiteX100" fmla="*/ 2402732 w 3273930"/>
                <a:gd name="connsiteY100" fmla="*/ 243192 h 3453319"/>
                <a:gd name="connsiteX101" fmla="*/ 2354094 w 3273930"/>
                <a:gd name="connsiteY101" fmla="*/ 301558 h 3453319"/>
                <a:gd name="connsiteX102" fmla="*/ 2324911 w 3273930"/>
                <a:gd name="connsiteY102" fmla="*/ 359924 h 3453319"/>
                <a:gd name="connsiteX103" fmla="*/ 2315183 w 3273930"/>
                <a:gd name="connsiteY103" fmla="*/ 389107 h 3453319"/>
                <a:gd name="connsiteX104" fmla="*/ 2295728 w 3273930"/>
                <a:gd name="connsiteY104" fmla="*/ 418290 h 3453319"/>
                <a:gd name="connsiteX105" fmla="*/ 2276273 w 3273930"/>
                <a:gd name="connsiteY105" fmla="*/ 476656 h 3453319"/>
                <a:gd name="connsiteX106" fmla="*/ 2247090 w 3273930"/>
                <a:gd name="connsiteY106" fmla="*/ 564204 h 3453319"/>
                <a:gd name="connsiteX107" fmla="*/ 2237362 w 3273930"/>
                <a:gd name="connsiteY107" fmla="*/ 593387 h 3453319"/>
                <a:gd name="connsiteX108" fmla="*/ 2217907 w 3273930"/>
                <a:gd name="connsiteY108" fmla="*/ 749030 h 3453319"/>
                <a:gd name="connsiteX109" fmla="*/ 2198451 w 3273930"/>
                <a:gd name="connsiteY109" fmla="*/ 846307 h 3453319"/>
                <a:gd name="connsiteX110" fmla="*/ 2188724 w 3273930"/>
                <a:gd name="connsiteY110" fmla="*/ 1371600 h 3453319"/>
                <a:gd name="connsiteX111" fmla="*/ 2169268 w 3273930"/>
                <a:gd name="connsiteY111" fmla="*/ 1391056 h 3453319"/>
                <a:gd name="connsiteX112" fmla="*/ 2140085 w 3273930"/>
                <a:gd name="connsiteY112" fmla="*/ 1439694 h 3453319"/>
                <a:gd name="connsiteX113" fmla="*/ 2081719 w 3273930"/>
                <a:gd name="connsiteY113" fmla="*/ 1517515 h 3453319"/>
                <a:gd name="connsiteX114" fmla="*/ 2023353 w 3273930"/>
                <a:gd name="connsiteY114" fmla="*/ 1556426 h 3453319"/>
                <a:gd name="connsiteX115" fmla="*/ 1964987 w 3273930"/>
                <a:gd name="connsiteY115" fmla="*/ 1575881 h 3453319"/>
                <a:gd name="connsiteX116" fmla="*/ 1935804 w 3273930"/>
                <a:gd name="connsiteY116" fmla="*/ 1585609 h 3453319"/>
                <a:gd name="connsiteX117" fmla="*/ 1848256 w 3273930"/>
                <a:gd name="connsiteY117" fmla="*/ 1595336 h 3453319"/>
                <a:gd name="connsiteX118" fmla="*/ 1819073 w 3273930"/>
                <a:gd name="connsiteY118" fmla="*/ 1605064 h 3453319"/>
                <a:gd name="connsiteX119" fmla="*/ 1692613 w 3273930"/>
                <a:gd name="connsiteY119" fmla="*/ 1614792 h 3453319"/>
                <a:gd name="connsiteX120" fmla="*/ 1653702 w 3273930"/>
                <a:gd name="connsiteY120" fmla="*/ 1643975 h 3453319"/>
                <a:gd name="connsiteX121" fmla="*/ 1566153 w 3273930"/>
                <a:gd name="connsiteY121" fmla="*/ 1702341 h 3453319"/>
                <a:gd name="connsiteX122" fmla="*/ 1536970 w 3273930"/>
                <a:gd name="connsiteY122" fmla="*/ 1721796 h 3453319"/>
                <a:gd name="connsiteX123" fmla="*/ 1507787 w 3273930"/>
                <a:gd name="connsiteY123" fmla="*/ 1741251 h 3453319"/>
                <a:gd name="connsiteX124" fmla="*/ 1459149 w 3273930"/>
                <a:gd name="connsiteY124" fmla="*/ 1780162 h 3453319"/>
                <a:gd name="connsiteX125" fmla="*/ 1410511 w 3273930"/>
                <a:gd name="connsiteY125" fmla="*/ 1828800 h 3453319"/>
                <a:gd name="connsiteX126" fmla="*/ 1391056 w 3273930"/>
                <a:gd name="connsiteY126" fmla="*/ 1857983 h 3453319"/>
                <a:gd name="connsiteX127" fmla="*/ 1352145 w 3273930"/>
                <a:gd name="connsiteY127" fmla="*/ 1896894 h 3453319"/>
                <a:gd name="connsiteX128" fmla="*/ 1332690 w 3273930"/>
                <a:gd name="connsiteY128" fmla="*/ 1926077 h 3453319"/>
                <a:gd name="connsiteX129" fmla="*/ 1264596 w 3273930"/>
                <a:gd name="connsiteY129" fmla="*/ 2003898 h 3453319"/>
                <a:gd name="connsiteX130" fmla="*/ 1196502 w 3273930"/>
                <a:gd name="connsiteY130" fmla="*/ 2091447 h 3453319"/>
                <a:gd name="connsiteX131" fmla="*/ 1167319 w 3273930"/>
                <a:gd name="connsiteY131" fmla="*/ 2120630 h 3453319"/>
                <a:gd name="connsiteX132" fmla="*/ 1157592 w 3273930"/>
                <a:gd name="connsiteY132" fmla="*/ 2149813 h 3453319"/>
                <a:gd name="connsiteX133" fmla="*/ 1138136 w 3273930"/>
                <a:gd name="connsiteY133" fmla="*/ 2178996 h 3453319"/>
                <a:gd name="connsiteX134" fmla="*/ 1118681 w 3273930"/>
                <a:gd name="connsiteY134" fmla="*/ 2266545 h 3453319"/>
                <a:gd name="connsiteX135" fmla="*/ 1079770 w 3273930"/>
                <a:gd name="connsiteY135" fmla="*/ 2334638 h 3453319"/>
                <a:gd name="connsiteX136" fmla="*/ 1070043 w 3273930"/>
                <a:gd name="connsiteY136" fmla="*/ 2373549 h 3453319"/>
                <a:gd name="connsiteX137" fmla="*/ 1050587 w 3273930"/>
                <a:gd name="connsiteY137" fmla="*/ 2402732 h 3453319"/>
                <a:gd name="connsiteX138" fmla="*/ 1031132 w 3273930"/>
                <a:gd name="connsiteY138" fmla="*/ 2441643 h 3453319"/>
                <a:gd name="connsiteX139" fmla="*/ 1021404 w 3273930"/>
                <a:gd name="connsiteY139" fmla="*/ 2470826 h 3453319"/>
                <a:gd name="connsiteX140" fmla="*/ 982494 w 3273930"/>
                <a:gd name="connsiteY140" fmla="*/ 2538919 h 3453319"/>
                <a:gd name="connsiteX141" fmla="*/ 943583 w 3273930"/>
                <a:gd name="connsiteY141" fmla="*/ 2577830 h 3453319"/>
                <a:gd name="connsiteX142" fmla="*/ 914400 w 3273930"/>
                <a:gd name="connsiteY142" fmla="*/ 2607013 h 3453319"/>
                <a:gd name="connsiteX143" fmla="*/ 885217 w 3273930"/>
                <a:gd name="connsiteY143" fmla="*/ 2636196 h 3453319"/>
                <a:gd name="connsiteX144" fmla="*/ 826851 w 3273930"/>
                <a:gd name="connsiteY144" fmla="*/ 2675107 h 3453319"/>
                <a:gd name="connsiteX145" fmla="*/ 797668 w 3273930"/>
                <a:gd name="connsiteY145" fmla="*/ 2694562 h 3453319"/>
                <a:gd name="connsiteX146" fmla="*/ 768485 w 3273930"/>
                <a:gd name="connsiteY146" fmla="*/ 2723745 h 3453319"/>
                <a:gd name="connsiteX147" fmla="*/ 651753 w 3273930"/>
                <a:gd name="connsiteY147" fmla="*/ 2772383 h 3453319"/>
                <a:gd name="connsiteX148" fmla="*/ 622570 w 3273930"/>
                <a:gd name="connsiteY148" fmla="*/ 2791838 h 3453319"/>
                <a:gd name="connsiteX149" fmla="*/ 515566 w 3273930"/>
                <a:gd name="connsiteY149" fmla="*/ 2821021 h 3453319"/>
                <a:gd name="connsiteX150" fmla="*/ 486383 w 3273930"/>
                <a:gd name="connsiteY150" fmla="*/ 2830749 h 3453319"/>
                <a:gd name="connsiteX151" fmla="*/ 437745 w 3273930"/>
                <a:gd name="connsiteY151" fmla="*/ 2840477 h 3453319"/>
                <a:gd name="connsiteX152" fmla="*/ 369651 w 3273930"/>
                <a:gd name="connsiteY152" fmla="*/ 2869660 h 3453319"/>
                <a:gd name="connsiteX153" fmla="*/ 330741 w 3273930"/>
                <a:gd name="connsiteY153" fmla="*/ 2889115 h 3453319"/>
                <a:gd name="connsiteX154" fmla="*/ 301558 w 3273930"/>
                <a:gd name="connsiteY154" fmla="*/ 2898843 h 3453319"/>
                <a:gd name="connsiteX155" fmla="*/ 243192 w 3273930"/>
                <a:gd name="connsiteY155" fmla="*/ 2937753 h 3453319"/>
                <a:gd name="connsiteX156" fmla="*/ 194553 w 3273930"/>
                <a:gd name="connsiteY156" fmla="*/ 2976664 h 3453319"/>
                <a:gd name="connsiteX157" fmla="*/ 165370 w 3273930"/>
                <a:gd name="connsiteY157" fmla="*/ 2996119 h 3453319"/>
                <a:gd name="connsiteX158" fmla="*/ 145915 w 3273930"/>
                <a:gd name="connsiteY158" fmla="*/ 3015575 h 3453319"/>
                <a:gd name="connsiteX159" fmla="*/ 87549 w 3273930"/>
                <a:gd name="connsiteY159" fmla="*/ 3054485 h 3453319"/>
                <a:gd name="connsiteX160" fmla="*/ 29183 w 3273930"/>
                <a:gd name="connsiteY160" fmla="*/ 3132307 h 3453319"/>
                <a:gd name="connsiteX161" fmla="*/ 9728 w 3273930"/>
                <a:gd name="connsiteY161" fmla="*/ 3190673 h 3453319"/>
                <a:gd name="connsiteX162" fmla="*/ 0 w 3273930"/>
                <a:gd name="connsiteY162" fmla="*/ 3219856 h 3453319"/>
                <a:gd name="connsiteX163" fmla="*/ 38911 w 3273930"/>
                <a:gd name="connsiteY163" fmla="*/ 3326860 h 3453319"/>
                <a:gd name="connsiteX164" fmla="*/ 19456 w 3273930"/>
                <a:gd name="connsiteY164" fmla="*/ 3336587 h 345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3273930" h="3453319">
                  <a:moveTo>
                    <a:pt x="19456" y="3336587"/>
                  </a:moveTo>
                  <a:cubicBezTo>
                    <a:pt x="21077" y="3346315"/>
                    <a:pt x="40960" y="3367948"/>
                    <a:pt x="48639" y="3385226"/>
                  </a:cubicBezTo>
                  <a:cubicBezTo>
                    <a:pt x="60502" y="3411917"/>
                    <a:pt x="48974" y="3429168"/>
                    <a:pt x="77821" y="3443592"/>
                  </a:cubicBezTo>
                  <a:cubicBezTo>
                    <a:pt x="89779" y="3449571"/>
                    <a:pt x="103762" y="3450077"/>
                    <a:pt x="116732" y="3453319"/>
                  </a:cubicBezTo>
                  <a:cubicBezTo>
                    <a:pt x="168613" y="3450077"/>
                    <a:pt x="220678" y="3449034"/>
                    <a:pt x="272375" y="3443592"/>
                  </a:cubicBezTo>
                  <a:cubicBezTo>
                    <a:pt x="291762" y="3441551"/>
                    <a:pt x="316841" y="3426572"/>
                    <a:pt x="330741" y="3414409"/>
                  </a:cubicBezTo>
                  <a:cubicBezTo>
                    <a:pt x="347996" y="3399310"/>
                    <a:pt x="357627" y="3373020"/>
                    <a:pt x="379379" y="3365770"/>
                  </a:cubicBezTo>
                  <a:lnTo>
                    <a:pt x="408562" y="3356043"/>
                  </a:lnTo>
                  <a:cubicBezTo>
                    <a:pt x="454090" y="3310512"/>
                    <a:pt x="398272" y="3360532"/>
                    <a:pt x="457200" y="3326860"/>
                  </a:cubicBezTo>
                  <a:cubicBezTo>
                    <a:pt x="471277" y="3318816"/>
                    <a:pt x="482034" y="3305721"/>
                    <a:pt x="496111" y="3297677"/>
                  </a:cubicBezTo>
                  <a:cubicBezTo>
                    <a:pt x="505014" y="3292590"/>
                    <a:pt x="516123" y="3292535"/>
                    <a:pt x="525294" y="3287949"/>
                  </a:cubicBezTo>
                  <a:cubicBezTo>
                    <a:pt x="535751" y="3282721"/>
                    <a:pt x="544020" y="3273722"/>
                    <a:pt x="554477" y="3268494"/>
                  </a:cubicBezTo>
                  <a:cubicBezTo>
                    <a:pt x="563648" y="3263908"/>
                    <a:pt x="574489" y="3263352"/>
                    <a:pt x="583660" y="3258766"/>
                  </a:cubicBezTo>
                  <a:cubicBezTo>
                    <a:pt x="594117" y="3253538"/>
                    <a:pt x="601206" y="3240437"/>
                    <a:pt x="612843" y="3239311"/>
                  </a:cubicBezTo>
                  <a:cubicBezTo>
                    <a:pt x="703270" y="3230560"/>
                    <a:pt x="794426" y="3232826"/>
                    <a:pt x="885217" y="3229583"/>
                  </a:cubicBezTo>
                  <a:cubicBezTo>
                    <a:pt x="898187" y="3226341"/>
                    <a:pt x="911322" y="3223698"/>
                    <a:pt x="924128" y="3219856"/>
                  </a:cubicBezTo>
                  <a:cubicBezTo>
                    <a:pt x="943771" y="3213963"/>
                    <a:pt x="982494" y="3200400"/>
                    <a:pt x="982494" y="3200400"/>
                  </a:cubicBezTo>
                  <a:cubicBezTo>
                    <a:pt x="992222" y="3190672"/>
                    <a:pt x="999651" y="3177898"/>
                    <a:pt x="1011677" y="3171217"/>
                  </a:cubicBezTo>
                  <a:cubicBezTo>
                    <a:pt x="1029604" y="3161258"/>
                    <a:pt x="1050588" y="3158247"/>
                    <a:pt x="1070043" y="3151762"/>
                  </a:cubicBezTo>
                  <a:lnTo>
                    <a:pt x="1128409" y="3132307"/>
                  </a:lnTo>
                  <a:lnTo>
                    <a:pt x="1196502" y="3122579"/>
                  </a:lnTo>
                  <a:cubicBezTo>
                    <a:pt x="1206230" y="3116094"/>
                    <a:pt x="1215228" y="3108352"/>
                    <a:pt x="1225685" y="3103124"/>
                  </a:cubicBezTo>
                  <a:cubicBezTo>
                    <a:pt x="1234856" y="3098538"/>
                    <a:pt x="1246075" y="3098672"/>
                    <a:pt x="1254868" y="3093396"/>
                  </a:cubicBezTo>
                  <a:cubicBezTo>
                    <a:pt x="1262732" y="3088677"/>
                    <a:pt x="1266361" y="3078491"/>
                    <a:pt x="1274324" y="3073941"/>
                  </a:cubicBezTo>
                  <a:cubicBezTo>
                    <a:pt x="1290616" y="3064631"/>
                    <a:pt x="1330981" y="3051812"/>
                    <a:pt x="1352145" y="3044758"/>
                  </a:cubicBezTo>
                  <a:cubicBezTo>
                    <a:pt x="1365115" y="3031788"/>
                    <a:pt x="1382853" y="3022253"/>
                    <a:pt x="1391056" y="3005847"/>
                  </a:cubicBezTo>
                  <a:cubicBezTo>
                    <a:pt x="1398685" y="2990588"/>
                    <a:pt x="1416217" y="2951502"/>
                    <a:pt x="1429966" y="2937753"/>
                  </a:cubicBezTo>
                  <a:cubicBezTo>
                    <a:pt x="1438233" y="2929486"/>
                    <a:pt x="1450168" y="2925782"/>
                    <a:pt x="1459149" y="2918298"/>
                  </a:cubicBezTo>
                  <a:cubicBezTo>
                    <a:pt x="1469717" y="2909491"/>
                    <a:pt x="1477764" y="2897922"/>
                    <a:pt x="1488332" y="2889115"/>
                  </a:cubicBezTo>
                  <a:cubicBezTo>
                    <a:pt x="1521320" y="2861626"/>
                    <a:pt x="1510570" y="2875415"/>
                    <a:pt x="1546698" y="2859932"/>
                  </a:cubicBezTo>
                  <a:cubicBezTo>
                    <a:pt x="1630842" y="2823871"/>
                    <a:pt x="1546353" y="2853563"/>
                    <a:pt x="1614792" y="2830749"/>
                  </a:cubicBezTo>
                  <a:cubicBezTo>
                    <a:pt x="1666672" y="2752928"/>
                    <a:pt x="1598579" y="2846962"/>
                    <a:pt x="1663430" y="2782111"/>
                  </a:cubicBezTo>
                  <a:cubicBezTo>
                    <a:pt x="1674894" y="2770647"/>
                    <a:pt x="1681149" y="2754664"/>
                    <a:pt x="1692613" y="2743200"/>
                  </a:cubicBezTo>
                  <a:cubicBezTo>
                    <a:pt x="1748820" y="2686993"/>
                    <a:pt x="1695199" y="2766279"/>
                    <a:pt x="1750979" y="2694562"/>
                  </a:cubicBezTo>
                  <a:cubicBezTo>
                    <a:pt x="1765334" y="2676105"/>
                    <a:pt x="1789890" y="2636196"/>
                    <a:pt x="1789890" y="2636196"/>
                  </a:cubicBezTo>
                  <a:cubicBezTo>
                    <a:pt x="1805315" y="2589920"/>
                    <a:pt x="1802374" y="2581678"/>
                    <a:pt x="1828800" y="2548647"/>
                  </a:cubicBezTo>
                  <a:cubicBezTo>
                    <a:pt x="1834529" y="2541485"/>
                    <a:pt x="1841771" y="2535677"/>
                    <a:pt x="1848256" y="2529192"/>
                  </a:cubicBezTo>
                  <a:cubicBezTo>
                    <a:pt x="1865148" y="2478512"/>
                    <a:pt x="1846918" y="2518705"/>
                    <a:pt x="1877439" y="2480553"/>
                  </a:cubicBezTo>
                  <a:cubicBezTo>
                    <a:pt x="1910856" y="2438781"/>
                    <a:pt x="1891686" y="2435386"/>
                    <a:pt x="1955260" y="2393004"/>
                  </a:cubicBezTo>
                  <a:cubicBezTo>
                    <a:pt x="2011342" y="2355616"/>
                    <a:pt x="1957242" y="2387986"/>
                    <a:pt x="2013626" y="2363821"/>
                  </a:cubicBezTo>
                  <a:cubicBezTo>
                    <a:pt x="2026954" y="2358109"/>
                    <a:pt x="2039208" y="2350078"/>
                    <a:pt x="2052536" y="2344366"/>
                  </a:cubicBezTo>
                  <a:cubicBezTo>
                    <a:pt x="2072078" y="2335991"/>
                    <a:pt x="2100878" y="2329849"/>
                    <a:pt x="2120630" y="2324911"/>
                  </a:cubicBezTo>
                  <a:cubicBezTo>
                    <a:pt x="2179771" y="2285485"/>
                    <a:pt x="2116934" y="2322649"/>
                    <a:pt x="2188724" y="2295728"/>
                  </a:cubicBezTo>
                  <a:cubicBezTo>
                    <a:pt x="2202302" y="2290636"/>
                    <a:pt x="2214306" y="2281985"/>
                    <a:pt x="2227634" y="2276273"/>
                  </a:cubicBezTo>
                  <a:cubicBezTo>
                    <a:pt x="2253062" y="2265375"/>
                    <a:pt x="2268303" y="2265045"/>
                    <a:pt x="2295728" y="2256817"/>
                  </a:cubicBezTo>
                  <a:cubicBezTo>
                    <a:pt x="2315371" y="2250924"/>
                    <a:pt x="2334199" y="2242336"/>
                    <a:pt x="2354094" y="2237362"/>
                  </a:cubicBezTo>
                  <a:lnTo>
                    <a:pt x="2431915" y="2217907"/>
                  </a:lnTo>
                  <a:cubicBezTo>
                    <a:pt x="2441643" y="2211422"/>
                    <a:pt x="2450352" y="2203056"/>
                    <a:pt x="2461098" y="2198451"/>
                  </a:cubicBezTo>
                  <a:cubicBezTo>
                    <a:pt x="2504755" y="2179741"/>
                    <a:pt x="2491316" y="2197934"/>
                    <a:pt x="2529192" y="2178996"/>
                  </a:cubicBezTo>
                  <a:cubicBezTo>
                    <a:pt x="2539649" y="2173768"/>
                    <a:pt x="2548224" y="2165342"/>
                    <a:pt x="2558375" y="2159541"/>
                  </a:cubicBezTo>
                  <a:cubicBezTo>
                    <a:pt x="2570965" y="2152346"/>
                    <a:pt x="2585219" y="2148129"/>
                    <a:pt x="2597285" y="2140085"/>
                  </a:cubicBezTo>
                  <a:cubicBezTo>
                    <a:pt x="2604916" y="2134998"/>
                    <a:pt x="2608877" y="2125349"/>
                    <a:pt x="2616741" y="2120630"/>
                  </a:cubicBezTo>
                  <a:cubicBezTo>
                    <a:pt x="2625534" y="2115354"/>
                    <a:pt x="2636960" y="2115882"/>
                    <a:pt x="2645924" y="2110902"/>
                  </a:cubicBezTo>
                  <a:cubicBezTo>
                    <a:pt x="2666364" y="2099547"/>
                    <a:pt x="2687756" y="2088526"/>
                    <a:pt x="2704290" y="2071992"/>
                  </a:cubicBezTo>
                  <a:lnTo>
                    <a:pt x="2752928" y="2023353"/>
                  </a:lnTo>
                  <a:cubicBezTo>
                    <a:pt x="2771533" y="1967540"/>
                    <a:pt x="2749332" y="2019639"/>
                    <a:pt x="2791839" y="1964987"/>
                  </a:cubicBezTo>
                  <a:cubicBezTo>
                    <a:pt x="2806194" y="1946530"/>
                    <a:pt x="2817779" y="1926076"/>
                    <a:pt x="2830749" y="1906621"/>
                  </a:cubicBezTo>
                  <a:cubicBezTo>
                    <a:pt x="2837234" y="1896893"/>
                    <a:pt x="2841937" y="1885705"/>
                    <a:pt x="2850204" y="1877438"/>
                  </a:cubicBezTo>
                  <a:cubicBezTo>
                    <a:pt x="2922888" y="1804755"/>
                    <a:pt x="2878079" y="1855923"/>
                    <a:pt x="2918298" y="1799617"/>
                  </a:cubicBezTo>
                  <a:cubicBezTo>
                    <a:pt x="2927721" y="1786424"/>
                    <a:pt x="2936710" y="1772824"/>
                    <a:pt x="2947481" y="1760707"/>
                  </a:cubicBezTo>
                  <a:cubicBezTo>
                    <a:pt x="2962714" y="1743570"/>
                    <a:pt x="2996119" y="1712068"/>
                    <a:pt x="2996119" y="1712068"/>
                  </a:cubicBezTo>
                  <a:cubicBezTo>
                    <a:pt x="3014683" y="1637816"/>
                    <a:pt x="2992958" y="1708663"/>
                    <a:pt x="3035030" y="1624519"/>
                  </a:cubicBezTo>
                  <a:cubicBezTo>
                    <a:pt x="3039616" y="1615348"/>
                    <a:pt x="3040515" y="1604671"/>
                    <a:pt x="3044758" y="1595336"/>
                  </a:cubicBezTo>
                  <a:cubicBezTo>
                    <a:pt x="3056759" y="1568933"/>
                    <a:pt x="3083668" y="1517515"/>
                    <a:pt x="3083668" y="1517515"/>
                  </a:cubicBezTo>
                  <a:cubicBezTo>
                    <a:pt x="3086911" y="1501302"/>
                    <a:pt x="3089046" y="1484828"/>
                    <a:pt x="3093396" y="1468877"/>
                  </a:cubicBezTo>
                  <a:cubicBezTo>
                    <a:pt x="3098792" y="1449092"/>
                    <a:pt x="3112851" y="1410511"/>
                    <a:pt x="3112851" y="1410511"/>
                  </a:cubicBezTo>
                  <a:cubicBezTo>
                    <a:pt x="3109609" y="1251626"/>
                    <a:pt x="3112456" y="1092500"/>
                    <a:pt x="3103124" y="933856"/>
                  </a:cubicBezTo>
                  <a:cubicBezTo>
                    <a:pt x="3102585" y="924700"/>
                    <a:pt x="3089397" y="921562"/>
                    <a:pt x="3083668" y="914400"/>
                  </a:cubicBezTo>
                  <a:cubicBezTo>
                    <a:pt x="3076365" y="905271"/>
                    <a:pt x="3072480" y="893484"/>
                    <a:pt x="3064213" y="885217"/>
                  </a:cubicBezTo>
                  <a:cubicBezTo>
                    <a:pt x="3029167" y="850171"/>
                    <a:pt x="3029261" y="864197"/>
                    <a:pt x="2996119" y="836579"/>
                  </a:cubicBezTo>
                  <a:cubicBezTo>
                    <a:pt x="2985551" y="827772"/>
                    <a:pt x="2978382" y="815027"/>
                    <a:pt x="2966936" y="807396"/>
                  </a:cubicBezTo>
                  <a:cubicBezTo>
                    <a:pt x="2958404" y="801708"/>
                    <a:pt x="2946924" y="802254"/>
                    <a:pt x="2937753" y="797668"/>
                  </a:cubicBezTo>
                  <a:cubicBezTo>
                    <a:pt x="2927296" y="792440"/>
                    <a:pt x="2918298" y="784698"/>
                    <a:pt x="2908570" y="778213"/>
                  </a:cubicBezTo>
                  <a:cubicBezTo>
                    <a:pt x="2871101" y="722009"/>
                    <a:pt x="2910372" y="772809"/>
                    <a:pt x="2859932" y="729575"/>
                  </a:cubicBezTo>
                  <a:cubicBezTo>
                    <a:pt x="2846005" y="717638"/>
                    <a:pt x="2821021" y="690664"/>
                    <a:pt x="2821021" y="690664"/>
                  </a:cubicBezTo>
                  <a:cubicBezTo>
                    <a:pt x="2796574" y="617319"/>
                    <a:pt x="2829550" y="707720"/>
                    <a:pt x="2791839" y="632298"/>
                  </a:cubicBezTo>
                  <a:cubicBezTo>
                    <a:pt x="2751565" y="551750"/>
                    <a:pt x="2818411" y="657566"/>
                    <a:pt x="2762656" y="573932"/>
                  </a:cubicBezTo>
                  <a:cubicBezTo>
                    <a:pt x="2765898" y="544749"/>
                    <a:pt x="2758462" y="512236"/>
                    <a:pt x="2772383" y="486383"/>
                  </a:cubicBezTo>
                  <a:cubicBezTo>
                    <a:pt x="2783468" y="465796"/>
                    <a:pt x="2814216" y="464007"/>
                    <a:pt x="2830749" y="447473"/>
                  </a:cubicBezTo>
                  <a:cubicBezTo>
                    <a:pt x="2837234" y="440988"/>
                    <a:pt x="2842340" y="432736"/>
                    <a:pt x="2850204" y="428017"/>
                  </a:cubicBezTo>
                  <a:cubicBezTo>
                    <a:pt x="2868622" y="416966"/>
                    <a:pt x="2925973" y="410525"/>
                    <a:pt x="2937753" y="408562"/>
                  </a:cubicBezTo>
                  <a:cubicBezTo>
                    <a:pt x="2947481" y="402077"/>
                    <a:pt x="2956479" y="394335"/>
                    <a:pt x="2966936" y="389107"/>
                  </a:cubicBezTo>
                  <a:cubicBezTo>
                    <a:pt x="2983283" y="380933"/>
                    <a:pt x="3019445" y="374327"/>
                    <a:pt x="3035030" y="369651"/>
                  </a:cubicBezTo>
                  <a:cubicBezTo>
                    <a:pt x="3054673" y="363758"/>
                    <a:pt x="3093396" y="350196"/>
                    <a:pt x="3093396" y="350196"/>
                  </a:cubicBezTo>
                  <a:cubicBezTo>
                    <a:pt x="3114911" y="328681"/>
                    <a:pt x="3124675" y="315102"/>
                    <a:pt x="3151762" y="301558"/>
                  </a:cubicBezTo>
                  <a:cubicBezTo>
                    <a:pt x="3160933" y="296972"/>
                    <a:pt x="3171217" y="295073"/>
                    <a:pt x="3180945" y="291830"/>
                  </a:cubicBezTo>
                  <a:cubicBezTo>
                    <a:pt x="3187430" y="282102"/>
                    <a:pt x="3191271" y="269950"/>
                    <a:pt x="3200400" y="262647"/>
                  </a:cubicBezTo>
                  <a:cubicBezTo>
                    <a:pt x="3208407" y="256241"/>
                    <a:pt x="3220790" y="258195"/>
                    <a:pt x="3229583" y="252919"/>
                  </a:cubicBezTo>
                  <a:cubicBezTo>
                    <a:pt x="3237447" y="248200"/>
                    <a:pt x="3242554" y="239949"/>
                    <a:pt x="3249039" y="233464"/>
                  </a:cubicBezTo>
                  <a:cubicBezTo>
                    <a:pt x="3274816" y="156133"/>
                    <a:pt x="3284596" y="151957"/>
                    <a:pt x="3258766" y="48638"/>
                  </a:cubicBezTo>
                  <a:cubicBezTo>
                    <a:pt x="3255429" y="35292"/>
                    <a:pt x="3241609" y="26137"/>
                    <a:pt x="3229583" y="19456"/>
                  </a:cubicBezTo>
                  <a:cubicBezTo>
                    <a:pt x="3211656" y="9497"/>
                    <a:pt x="3171217" y="0"/>
                    <a:pt x="3171217" y="0"/>
                  </a:cubicBezTo>
                  <a:lnTo>
                    <a:pt x="2723745" y="9728"/>
                  </a:lnTo>
                  <a:cubicBezTo>
                    <a:pt x="2710386" y="10262"/>
                    <a:pt x="2697689" y="15783"/>
                    <a:pt x="2684834" y="19456"/>
                  </a:cubicBezTo>
                  <a:cubicBezTo>
                    <a:pt x="2639204" y="32493"/>
                    <a:pt x="2668626" y="26401"/>
                    <a:pt x="2616741" y="48638"/>
                  </a:cubicBezTo>
                  <a:cubicBezTo>
                    <a:pt x="2607316" y="52677"/>
                    <a:pt x="2597286" y="55123"/>
                    <a:pt x="2587558" y="58366"/>
                  </a:cubicBezTo>
                  <a:cubicBezTo>
                    <a:pt x="2566254" y="79669"/>
                    <a:pt x="2567550" y="80916"/>
                    <a:pt x="2538919" y="97277"/>
                  </a:cubicBezTo>
                  <a:cubicBezTo>
                    <a:pt x="2526329" y="104472"/>
                    <a:pt x="2511610" y="108031"/>
                    <a:pt x="2500009" y="116732"/>
                  </a:cubicBezTo>
                  <a:cubicBezTo>
                    <a:pt x="2453172" y="151860"/>
                    <a:pt x="2471055" y="148061"/>
                    <a:pt x="2441643" y="184826"/>
                  </a:cubicBezTo>
                  <a:cubicBezTo>
                    <a:pt x="2435914" y="191988"/>
                    <a:pt x="2428672" y="197796"/>
                    <a:pt x="2422187" y="204281"/>
                  </a:cubicBezTo>
                  <a:cubicBezTo>
                    <a:pt x="2415702" y="217251"/>
                    <a:pt x="2410418" y="230895"/>
                    <a:pt x="2402732" y="243192"/>
                  </a:cubicBezTo>
                  <a:cubicBezTo>
                    <a:pt x="2383465" y="274020"/>
                    <a:pt x="2376290" y="279360"/>
                    <a:pt x="2354094" y="301558"/>
                  </a:cubicBezTo>
                  <a:cubicBezTo>
                    <a:pt x="2329642" y="374911"/>
                    <a:pt x="2362626" y="284494"/>
                    <a:pt x="2324911" y="359924"/>
                  </a:cubicBezTo>
                  <a:cubicBezTo>
                    <a:pt x="2320325" y="369095"/>
                    <a:pt x="2319769" y="379936"/>
                    <a:pt x="2315183" y="389107"/>
                  </a:cubicBezTo>
                  <a:cubicBezTo>
                    <a:pt x="2309955" y="399564"/>
                    <a:pt x="2300476" y="407606"/>
                    <a:pt x="2295728" y="418290"/>
                  </a:cubicBezTo>
                  <a:cubicBezTo>
                    <a:pt x="2287399" y="437030"/>
                    <a:pt x="2282758" y="457201"/>
                    <a:pt x="2276273" y="476656"/>
                  </a:cubicBezTo>
                  <a:lnTo>
                    <a:pt x="2247090" y="564204"/>
                  </a:lnTo>
                  <a:lnTo>
                    <a:pt x="2237362" y="593387"/>
                  </a:lnTo>
                  <a:cubicBezTo>
                    <a:pt x="2230877" y="645268"/>
                    <a:pt x="2230588" y="698306"/>
                    <a:pt x="2217907" y="749030"/>
                  </a:cubicBezTo>
                  <a:cubicBezTo>
                    <a:pt x="2203395" y="807076"/>
                    <a:pt x="2210377" y="774753"/>
                    <a:pt x="2198451" y="846307"/>
                  </a:cubicBezTo>
                  <a:cubicBezTo>
                    <a:pt x="2195209" y="1021405"/>
                    <a:pt x="2198092" y="1196723"/>
                    <a:pt x="2188724" y="1371600"/>
                  </a:cubicBezTo>
                  <a:cubicBezTo>
                    <a:pt x="2188233" y="1380759"/>
                    <a:pt x="2173987" y="1383191"/>
                    <a:pt x="2169268" y="1391056"/>
                  </a:cubicBezTo>
                  <a:cubicBezTo>
                    <a:pt x="2076265" y="1546061"/>
                    <a:pt x="2238687" y="1308223"/>
                    <a:pt x="2140085" y="1439694"/>
                  </a:cubicBezTo>
                  <a:cubicBezTo>
                    <a:pt x="2122832" y="1462698"/>
                    <a:pt x="2107219" y="1498390"/>
                    <a:pt x="2081719" y="1517515"/>
                  </a:cubicBezTo>
                  <a:cubicBezTo>
                    <a:pt x="2063013" y="1531544"/>
                    <a:pt x="2045536" y="1549032"/>
                    <a:pt x="2023353" y="1556426"/>
                  </a:cubicBezTo>
                  <a:lnTo>
                    <a:pt x="1964987" y="1575881"/>
                  </a:lnTo>
                  <a:cubicBezTo>
                    <a:pt x="1955259" y="1579124"/>
                    <a:pt x="1945995" y="1584477"/>
                    <a:pt x="1935804" y="1585609"/>
                  </a:cubicBezTo>
                  <a:lnTo>
                    <a:pt x="1848256" y="1595336"/>
                  </a:lnTo>
                  <a:cubicBezTo>
                    <a:pt x="1838528" y="1598579"/>
                    <a:pt x="1829248" y="1603792"/>
                    <a:pt x="1819073" y="1605064"/>
                  </a:cubicBezTo>
                  <a:cubicBezTo>
                    <a:pt x="1777122" y="1610308"/>
                    <a:pt x="1733767" y="1605109"/>
                    <a:pt x="1692613" y="1614792"/>
                  </a:cubicBezTo>
                  <a:cubicBezTo>
                    <a:pt x="1676831" y="1618505"/>
                    <a:pt x="1666984" y="1634678"/>
                    <a:pt x="1653702" y="1643975"/>
                  </a:cubicBezTo>
                  <a:cubicBezTo>
                    <a:pt x="1624968" y="1664088"/>
                    <a:pt x="1595336" y="1682886"/>
                    <a:pt x="1566153" y="1702341"/>
                  </a:cubicBezTo>
                  <a:lnTo>
                    <a:pt x="1536970" y="1721796"/>
                  </a:lnTo>
                  <a:cubicBezTo>
                    <a:pt x="1527242" y="1728281"/>
                    <a:pt x="1516054" y="1732984"/>
                    <a:pt x="1507787" y="1741251"/>
                  </a:cubicBezTo>
                  <a:cubicBezTo>
                    <a:pt x="1480065" y="1768974"/>
                    <a:pt x="1495963" y="1755620"/>
                    <a:pt x="1459149" y="1780162"/>
                  </a:cubicBezTo>
                  <a:cubicBezTo>
                    <a:pt x="1407269" y="1857983"/>
                    <a:pt x="1475362" y="1763949"/>
                    <a:pt x="1410511" y="1828800"/>
                  </a:cubicBezTo>
                  <a:cubicBezTo>
                    <a:pt x="1402244" y="1837067"/>
                    <a:pt x="1398664" y="1849106"/>
                    <a:pt x="1391056" y="1857983"/>
                  </a:cubicBezTo>
                  <a:cubicBezTo>
                    <a:pt x="1379119" y="1871910"/>
                    <a:pt x="1362320" y="1881632"/>
                    <a:pt x="1352145" y="1896894"/>
                  </a:cubicBezTo>
                  <a:cubicBezTo>
                    <a:pt x="1345660" y="1906622"/>
                    <a:pt x="1340389" y="1917279"/>
                    <a:pt x="1332690" y="1926077"/>
                  </a:cubicBezTo>
                  <a:cubicBezTo>
                    <a:pt x="1288375" y="1976722"/>
                    <a:pt x="1290349" y="1958829"/>
                    <a:pt x="1264596" y="2003898"/>
                  </a:cubicBezTo>
                  <a:cubicBezTo>
                    <a:pt x="1224984" y="2073220"/>
                    <a:pt x="1271053" y="2016897"/>
                    <a:pt x="1196502" y="2091447"/>
                  </a:cubicBezTo>
                  <a:lnTo>
                    <a:pt x="1167319" y="2120630"/>
                  </a:lnTo>
                  <a:cubicBezTo>
                    <a:pt x="1164077" y="2130358"/>
                    <a:pt x="1162178" y="2140642"/>
                    <a:pt x="1157592" y="2149813"/>
                  </a:cubicBezTo>
                  <a:cubicBezTo>
                    <a:pt x="1152363" y="2160270"/>
                    <a:pt x="1142741" y="2168250"/>
                    <a:pt x="1138136" y="2178996"/>
                  </a:cubicBezTo>
                  <a:cubicBezTo>
                    <a:pt x="1128791" y="2200801"/>
                    <a:pt x="1125600" y="2245788"/>
                    <a:pt x="1118681" y="2266545"/>
                  </a:cubicBezTo>
                  <a:cubicBezTo>
                    <a:pt x="1110451" y="2291234"/>
                    <a:pt x="1094005" y="2313287"/>
                    <a:pt x="1079770" y="2334638"/>
                  </a:cubicBezTo>
                  <a:cubicBezTo>
                    <a:pt x="1076528" y="2347608"/>
                    <a:pt x="1075309" y="2361261"/>
                    <a:pt x="1070043" y="2373549"/>
                  </a:cubicBezTo>
                  <a:cubicBezTo>
                    <a:pt x="1065438" y="2384295"/>
                    <a:pt x="1056388" y="2392581"/>
                    <a:pt x="1050587" y="2402732"/>
                  </a:cubicBezTo>
                  <a:cubicBezTo>
                    <a:pt x="1043392" y="2415323"/>
                    <a:pt x="1036844" y="2428314"/>
                    <a:pt x="1031132" y="2441643"/>
                  </a:cubicBezTo>
                  <a:cubicBezTo>
                    <a:pt x="1027093" y="2451068"/>
                    <a:pt x="1025443" y="2461401"/>
                    <a:pt x="1021404" y="2470826"/>
                  </a:cubicBezTo>
                  <a:cubicBezTo>
                    <a:pt x="1013518" y="2489225"/>
                    <a:pt x="996450" y="2522637"/>
                    <a:pt x="982494" y="2538919"/>
                  </a:cubicBezTo>
                  <a:cubicBezTo>
                    <a:pt x="970557" y="2552846"/>
                    <a:pt x="956553" y="2564860"/>
                    <a:pt x="943583" y="2577830"/>
                  </a:cubicBezTo>
                  <a:lnTo>
                    <a:pt x="914400" y="2607013"/>
                  </a:lnTo>
                  <a:cubicBezTo>
                    <a:pt x="904672" y="2616741"/>
                    <a:pt x="896663" y="2628565"/>
                    <a:pt x="885217" y="2636196"/>
                  </a:cubicBezTo>
                  <a:lnTo>
                    <a:pt x="826851" y="2675107"/>
                  </a:lnTo>
                  <a:cubicBezTo>
                    <a:pt x="817123" y="2681592"/>
                    <a:pt x="805935" y="2686295"/>
                    <a:pt x="797668" y="2694562"/>
                  </a:cubicBezTo>
                  <a:cubicBezTo>
                    <a:pt x="787940" y="2704290"/>
                    <a:pt x="780091" y="2716359"/>
                    <a:pt x="768485" y="2723745"/>
                  </a:cubicBezTo>
                  <a:cubicBezTo>
                    <a:pt x="710390" y="2760715"/>
                    <a:pt x="704195" y="2759274"/>
                    <a:pt x="651753" y="2772383"/>
                  </a:cubicBezTo>
                  <a:cubicBezTo>
                    <a:pt x="642025" y="2778868"/>
                    <a:pt x="633253" y="2787090"/>
                    <a:pt x="622570" y="2791838"/>
                  </a:cubicBezTo>
                  <a:cubicBezTo>
                    <a:pt x="568899" y="2815692"/>
                    <a:pt x="567883" y="2807942"/>
                    <a:pt x="515566" y="2821021"/>
                  </a:cubicBezTo>
                  <a:cubicBezTo>
                    <a:pt x="505618" y="2823508"/>
                    <a:pt x="496331" y="2828262"/>
                    <a:pt x="486383" y="2830749"/>
                  </a:cubicBezTo>
                  <a:cubicBezTo>
                    <a:pt x="470343" y="2834759"/>
                    <a:pt x="453958" y="2837234"/>
                    <a:pt x="437745" y="2840477"/>
                  </a:cubicBezTo>
                  <a:cubicBezTo>
                    <a:pt x="378604" y="2879903"/>
                    <a:pt x="441441" y="2842739"/>
                    <a:pt x="369651" y="2869660"/>
                  </a:cubicBezTo>
                  <a:cubicBezTo>
                    <a:pt x="356073" y="2874752"/>
                    <a:pt x="344069" y="2883403"/>
                    <a:pt x="330741" y="2889115"/>
                  </a:cubicBezTo>
                  <a:cubicBezTo>
                    <a:pt x="321316" y="2893154"/>
                    <a:pt x="311286" y="2895600"/>
                    <a:pt x="301558" y="2898843"/>
                  </a:cubicBezTo>
                  <a:cubicBezTo>
                    <a:pt x="266880" y="2933519"/>
                    <a:pt x="298160" y="2906342"/>
                    <a:pt x="243192" y="2937753"/>
                  </a:cubicBezTo>
                  <a:cubicBezTo>
                    <a:pt x="190798" y="2967693"/>
                    <a:pt x="234498" y="2944709"/>
                    <a:pt x="194553" y="2976664"/>
                  </a:cubicBezTo>
                  <a:cubicBezTo>
                    <a:pt x="185424" y="2983967"/>
                    <a:pt x="174499" y="2988816"/>
                    <a:pt x="165370" y="2996119"/>
                  </a:cubicBezTo>
                  <a:cubicBezTo>
                    <a:pt x="158208" y="3001848"/>
                    <a:pt x="153252" y="3010072"/>
                    <a:pt x="145915" y="3015575"/>
                  </a:cubicBezTo>
                  <a:cubicBezTo>
                    <a:pt x="127209" y="3029604"/>
                    <a:pt x="87549" y="3054485"/>
                    <a:pt x="87549" y="3054485"/>
                  </a:cubicBezTo>
                  <a:cubicBezTo>
                    <a:pt x="43552" y="3120482"/>
                    <a:pt x="65173" y="3096317"/>
                    <a:pt x="29183" y="3132307"/>
                  </a:cubicBezTo>
                  <a:lnTo>
                    <a:pt x="9728" y="3190673"/>
                  </a:lnTo>
                  <a:lnTo>
                    <a:pt x="0" y="3219856"/>
                  </a:lnTo>
                  <a:cubicBezTo>
                    <a:pt x="14099" y="3360837"/>
                    <a:pt x="-22241" y="3296285"/>
                    <a:pt x="38911" y="3326860"/>
                  </a:cubicBezTo>
                  <a:cubicBezTo>
                    <a:pt x="43012" y="3328911"/>
                    <a:pt x="17835" y="3326859"/>
                    <a:pt x="19456" y="3336587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3887755" y="2781601"/>
              <a:ext cx="1920212" cy="672440"/>
            </a:xfrm>
            <a:prstGeom prst="wedgeRectCallout">
              <a:avLst>
                <a:gd name="adj1" fmla="val 67153"/>
                <a:gd name="adj2" fmla="val 165070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Нечепсухо</a:t>
              </a:r>
              <a:endPara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 </a:t>
              </a:r>
            </a:p>
          </p:txBody>
        </p:sp>
        <p:sp>
          <p:nvSpPr>
            <p:cNvPr id="3" name="Полилиния 2"/>
            <p:cNvSpPr/>
            <p:nvPr/>
          </p:nvSpPr>
          <p:spPr>
            <a:xfrm>
              <a:off x="6835304" y="3258766"/>
              <a:ext cx="5356697" cy="982494"/>
            </a:xfrm>
            <a:custGeom>
              <a:avLst/>
              <a:gdLst>
                <a:gd name="connsiteX0" fmla="*/ 0 w 4017523"/>
                <a:gd name="connsiteY0" fmla="*/ 184825 h 982494"/>
                <a:gd name="connsiteX1" fmla="*/ 9727 w 4017523"/>
                <a:gd name="connsiteY1" fmla="*/ 126460 h 982494"/>
                <a:gd name="connsiteX2" fmla="*/ 29183 w 4017523"/>
                <a:gd name="connsiteY2" fmla="*/ 87549 h 982494"/>
                <a:gd name="connsiteX3" fmla="*/ 126459 w 4017523"/>
                <a:gd name="connsiteY3" fmla="*/ 9728 h 982494"/>
                <a:gd name="connsiteX4" fmla="*/ 155642 w 4017523"/>
                <a:gd name="connsiteY4" fmla="*/ 0 h 982494"/>
                <a:gd name="connsiteX5" fmla="*/ 369651 w 4017523"/>
                <a:gd name="connsiteY5" fmla="*/ 9728 h 982494"/>
                <a:gd name="connsiteX6" fmla="*/ 428017 w 4017523"/>
                <a:gd name="connsiteY6" fmla="*/ 29183 h 982494"/>
                <a:gd name="connsiteX7" fmla="*/ 476655 w 4017523"/>
                <a:gd name="connsiteY7" fmla="*/ 38911 h 982494"/>
                <a:gd name="connsiteX8" fmla="*/ 505838 w 4017523"/>
                <a:gd name="connsiteY8" fmla="*/ 48638 h 982494"/>
                <a:gd name="connsiteX9" fmla="*/ 554476 w 4017523"/>
                <a:gd name="connsiteY9" fmla="*/ 58366 h 982494"/>
                <a:gd name="connsiteX10" fmla="*/ 583659 w 4017523"/>
                <a:gd name="connsiteY10" fmla="*/ 68094 h 982494"/>
                <a:gd name="connsiteX11" fmla="*/ 642025 w 4017523"/>
                <a:gd name="connsiteY11" fmla="*/ 77821 h 982494"/>
                <a:gd name="connsiteX12" fmla="*/ 710119 w 4017523"/>
                <a:gd name="connsiteY12" fmla="*/ 97277 h 982494"/>
                <a:gd name="connsiteX13" fmla="*/ 749029 w 4017523"/>
                <a:gd name="connsiteY13" fmla="*/ 116732 h 982494"/>
                <a:gd name="connsiteX14" fmla="*/ 846306 w 4017523"/>
                <a:gd name="connsiteY14" fmla="*/ 136187 h 982494"/>
                <a:gd name="connsiteX15" fmla="*/ 1303506 w 4017523"/>
                <a:gd name="connsiteY15" fmla="*/ 126460 h 982494"/>
                <a:gd name="connsiteX16" fmla="*/ 1488332 w 4017523"/>
                <a:gd name="connsiteY16" fmla="*/ 107004 h 982494"/>
                <a:gd name="connsiteX17" fmla="*/ 1575880 w 4017523"/>
                <a:gd name="connsiteY17" fmla="*/ 87549 h 982494"/>
                <a:gd name="connsiteX18" fmla="*/ 1682885 w 4017523"/>
                <a:gd name="connsiteY18" fmla="*/ 77821 h 982494"/>
                <a:gd name="connsiteX19" fmla="*/ 1731523 w 4017523"/>
                <a:gd name="connsiteY19" fmla="*/ 68094 h 982494"/>
                <a:gd name="connsiteX20" fmla="*/ 1770434 w 4017523"/>
                <a:gd name="connsiteY20" fmla="*/ 58366 h 982494"/>
                <a:gd name="connsiteX21" fmla="*/ 1896893 w 4017523"/>
                <a:gd name="connsiteY21" fmla="*/ 48638 h 982494"/>
                <a:gd name="connsiteX22" fmla="*/ 1945532 w 4017523"/>
                <a:gd name="connsiteY22" fmla="*/ 38911 h 982494"/>
                <a:gd name="connsiteX23" fmla="*/ 1984442 w 4017523"/>
                <a:gd name="connsiteY23" fmla="*/ 29183 h 982494"/>
                <a:gd name="connsiteX24" fmla="*/ 2159540 w 4017523"/>
                <a:gd name="connsiteY24" fmla="*/ 38911 h 982494"/>
                <a:gd name="connsiteX25" fmla="*/ 2208178 w 4017523"/>
                <a:gd name="connsiteY25" fmla="*/ 87549 h 982494"/>
                <a:gd name="connsiteX26" fmla="*/ 2247089 w 4017523"/>
                <a:gd name="connsiteY26" fmla="*/ 126460 h 982494"/>
                <a:gd name="connsiteX27" fmla="*/ 2276272 w 4017523"/>
                <a:gd name="connsiteY27" fmla="*/ 165370 h 982494"/>
                <a:gd name="connsiteX28" fmla="*/ 2315183 w 4017523"/>
                <a:gd name="connsiteY28" fmla="*/ 194553 h 982494"/>
                <a:gd name="connsiteX29" fmla="*/ 2344366 w 4017523"/>
                <a:gd name="connsiteY29" fmla="*/ 223736 h 982494"/>
                <a:gd name="connsiteX30" fmla="*/ 2383276 w 4017523"/>
                <a:gd name="connsiteY30" fmla="*/ 243191 h 982494"/>
                <a:gd name="connsiteX31" fmla="*/ 2441642 w 4017523"/>
                <a:gd name="connsiteY31" fmla="*/ 282102 h 982494"/>
                <a:gd name="connsiteX32" fmla="*/ 2470825 w 4017523"/>
                <a:gd name="connsiteY32" fmla="*/ 301557 h 982494"/>
                <a:gd name="connsiteX33" fmla="*/ 2529191 w 4017523"/>
                <a:gd name="connsiteY33" fmla="*/ 311285 h 982494"/>
                <a:gd name="connsiteX34" fmla="*/ 2655651 w 4017523"/>
                <a:gd name="connsiteY34" fmla="*/ 301557 h 982494"/>
                <a:gd name="connsiteX35" fmla="*/ 2704289 w 4017523"/>
                <a:gd name="connsiteY35" fmla="*/ 291830 h 982494"/>
                <a:gd name="connsiteX36" fmla="*/ 2723744 w 4017523"/>
                <a:gd name="connsiteY36" fmla="*/ 272374 h 982494"/>
                <a:gd name="connsiteX37" fmla="*/ 2782110 w 4017523"/>
                <a:gd name="connsiteY37" fmla="*/ 243191 h 982494"/>
                <a:gd name="connsiteX38" fmla="*/ 2850204 w 4017523"/>
                <a:gd name="connsiteY38" fmla="*/ 214008 h 982494"/>
                <a:gd name="connsiteX39" fmla="*/ 2898842 w 4017523"/>
                <a:gd name="connsiteY39" fmla="*/ 194553 h 982494"/>
                <a:gd name="connsiteX40" fmla="*/ 2957208 w 4017523"/>
                <a:gd name="connsiteY40" fmla="*/ 175098 h 982494"/>
                <a:gd name="connsiteX41" fmla="*/ 3005846 w 4017523"/>
                <a:gd name="connsiteY41" fmla="*/ 155643 h 982494"/>
                <a:gd name="connsiteX42" fmla="*/ 3073940 w 4017523"/>
                <a:gd name="connsiteY42" fmla="*/ 145915 h 982494"/>
                <a:gd name="connsiteX43" fmla="*/ 3132306 w 4017523"/>
                <a:gd name="connsiteY43" fmla="*/ 126460 h 982494"/>
                <a:gd name="connsiteX44" fmla="*/ 3161489 w 4017523"/>
                <a:gd name="connsiteY44" fmla="*/ 116732 h 982494"/>
                <a:gd name="connsiteX45" fmla="*/ 3249038 w 4017523"/>
                <a:gd name="connsiteY45" fmla="*/ 107004 h 982494"/>
                <a:gd name="connsiteX46" fmla="*/ 3608961 w 4017523"/>
                <a:gd name="connsiteY46" fmla="*/ 87549 h 982494"/>
                <a:gd name="connsiteX47" fmla="*/ 3696510 w 4017523"/>
                <a:gd name="connsiteY47" fmla="*/ 77821 h 982494"/>
                <a:gd name="connsiteX48" fmla="*/ 3881336 w 4017523"/>
                <a:gd name="connsiteY48" fmla="*/ 58366 h 982494"/>
                <a:gd name="connsiteX49" fmla="*/ 3988340 w 4017523"/>
                <a:gd name="connsiteY49" fmla="*/ 68094 h 982494"/>
                <a:gd name="connsiteX50" fmla="*/ 4017523 w 4017523"/>
                <a:gd name="connsiteY50" fmla="*/ 175098 h 982494"/>
                <a:gd name="connsiteX51" fmla="*/ 3998068 w 4017523"/>
                <a:gd name="connsiteY51" fmla="*/ 233464 h 982494"/>
                <a:gd name="connsiteX52" fmla="*/ 3959157 w 4017523"/>
                <a:gd name="connsiteY52" fmla="*/ 252919 h 982494"/>
                <a:gd name="connsiteX53" fmla="*/ 3929974 w 4017523"/>
                <a:gd name="connsiteY53" fmla="*/ 272374 h 982494"/>
                <a:gd name="connsiteX54" fmla="*/ 3871608 w 4017523"/>
                <a:gd name="connsiteY54" fmla="*/ 291830 h 982494"/>
                <a:gd name="connsiteX55" fmla="*/ 3803514 w 4017523"/>
                <a:gd name="connsiteY55" fmla="*/ 311285 h 982494"/>
                <a:gd name="connsiteX56" fmla="*/ 3735421 w 4017523"/>
                <a:gd name="connsiteY56" fmla="*/ 340468 h 982494"/>
                <a:gd name="connsiteX57" fmla="*/ 3696510 w 4017523"/>
                <a:gd name="connsiteY57" fmla="*/ 350196 h 982494"/>
                <a:gd name="connsiteX58" fmla="*/ 3638144 w 4017523"/>
                <a:gd name="connsiteY58" fmla="*/ 389106 h 982494"/>
                <a:gd name="connsiteX59" fmla="*/ 3618689 w 4017523"/>
                <a:gd name="connsiteY59" fmla="*/ 408562 h 982494"/>
                <a:gd name="connsiteX60" fmla="*/ 3550595 w 4017523"/>
                <a:gd name="connsiteY60" fmla="*/ 447472 h 982494"/>
                <a:gd name="connsiteX61" fmla="*/ 3531140 w 4017523"/>
                <a:gd name="connsiteY61" fmla="*/ 466928 h 982494"/>
                <a:gd name="connsiteX62" fmla="*/ 3511685 w 4017523"/>
                <a:gd name="connsiteY62" fmla="*/ 496111 h 982494"/>
                <a:gd name="connsiteX63" fmla="*/ 3482502 w 4017523"/>
                <a:gd name="connsiteY63" fmla="*/ 515566 h 982494"/>
                <a:gd name="connsiteX64" fmla="*/ 3463046 w 4017523"/>
                <a:gd name="connsiteY64" fmla="*/ 535021 h 982494"/>
                <a:gd name="connsiteX65" fmla="*/ 3404680 w 4017523"/>
                <a:gd name="connsiteY65" fmla="*/ 573932 h 982494"/>
                <a:gd name="connsiteX66" fmla="*/ 3375497 w 4017523"/>
                <a:gd name="connsiteY66" fmla="*/ 593387 h 982494"/>
                <a:gd name="connsiteX67" fmla="*/ 3346314 w 4017523"/>
                <a:gd name="connsiteY67" fmla="*/ 612843 h 982494"/>
                <a:gd name="connsiteX68" fmla="*/ 3317132 w 4017523"/>
                <a:gd name="connsiteY68" fmla="*/ 622570 h 982494"/>
                <a:gd name="connsiteX69" fmla="*/ 3268493 w 4017523"/>
                <a:gd name="connsiteY69" fmla="*/ 651753 h 982494"/>
                <a:gd name="connsiteX70" fmla="*/ 3151761 w 4017523"/>
                <a:gd name="connsiteY70" fmla="*/ 700391 h 982494"/>
                <a:gd name="connsiteX71" fmla="*/ 3112851 w 4017523"/>
                <a:gd name="connsiteY71" fmla="*/ 719847 h 982494"/>
                <a:gd name="connsiteX72" fmla="*/ 3093395 w 4017523"/>
                <a:gd name="connsiteY72" fmla="*/ 739302 h 982494"/>
                <a:gd name="connsiteX73" fmla="*/ 3035029 w 4017523"/>
                <a:gd name="connsiteY73" fmla="*/ 758757 h 982494"/>
                <a:gd name="connsiteX74" fmla="*/ 2966936 w 4017523"/>
                <a:gd name="connsiteY74" fmla="*/ 787940 h 982494"/>
                <a:gd name="connsiteX75" fmla="*/ 2937753 w 4017523"/>
                <a:gd name="connsiteY75" fmla="*/ 807396 h 982494"/>
                <a:gd name="connsiteX76" fmla="*/ 2898842 w 4017523"/>
                <a:gd name="connsiteY76" fmla="*/ 826851 h 982494"/>
                <a:gd name="connsiteX77" fmla="*/ 2869659 w 4017523"/>
                <a:gd name="connsiteY77" fmla="*/ 836579 h 982494"/>
                <a:gd name="connsiteX78" fmla="*/ 2840476 w 4017523"/>
                <a:gd name="connsiteY78" fmla="*/ 856034 h 982494"/>
                <a:gd name="connsiteX79" fmla="*/ 2811293 w 4017523"/>
                <a:gd name="connsiteY79" fmla="*/ 865762 h 982494"/>
                <a:gd name="connsiteX80" fmla="*/ 2782110 w 4017523"/>
                <a:gd name="connsiteY80" fmla="*/ 885217 h 982494"/>
                <a:gd name="connsiteX81" fmla="*/ 2723744 w 4017523"/>
                <a:gd name="connsiteY81" fmla="*/ 904672 h 982494"/>
                <a:gd name="connsiteX82" fmla="*/ 2665378 w 4017523"/>
                <a:gd name="connsiteY82" fmla="*/ 933855 h 982494"/>
                <a:gd name="connsiteX83" fmla="*/ 2597285 w 4017523"/>
                <a:gd name="connsiteY83" fmla="*/ 963038 h 982494"/>
                <a:gd name="connsiteX84" fmla="*/ 2519463 w 4017523"/>
                <a:gd name="connsiteY84" fmla="*/ 982494 h 982494"/>
                <a:gd name="connsiteX85" fmla="*/ 2315183 w 4017523"/>
                <a:gd name="connsiteY85" fmla="*/ 972766 h 982494"/>
                <a:gd name="connsiteX86" fmla="*/ 2295727 w 4017523"/>
                <a:gd name="connsiteY86" fmla="*/ 953311 h 982494"/>
                <a:gd name="connsiteX87" fmla="*/ 2237361 w 4017523"/>
                <a:gd name="connsiteY87" fmla="*/ 914400 h 982494"/>
                <a:gd name="connsiteX88" fmla="*/ 2208178 w 4017523"/>
                <a:gd name="connsiteY88" fmla="*/ 894945 h 982494"/>
                <a:gd name="connsiteX89" fmla="*/ 2188723 w 4017523"/>
                <a:gd name="connsiteY89" fmla="*/ 875489 h 982494"/>
                <a:gd name="connsiteX90" fmla="*/ 2178995 w 4017523"/>
                <a:gd name="connsiteY90" fmla="*/ 846306 h 982494"/>
                <a:gd name="connsiteX91" fmla="*/ 2140085 w 4017523"/>
                <a:gd name="connsiteY91" fmla="*/ 787940 h 982494"/>
                <a:gd name="connsiteX92" fmla="*/ 2120629 w 4017523"/>
                <a:gd name="connsiteY92" fmla="*/ 719847 h 982494"/>
                <a:gd name="connsiteX93" fmla="*/ 2101174 w 4017523"/>
                <a:gd name="connsiteY93" fmla="*/ 661481 h 982494"/>
                <a:gd name="connsiteX94" fmla="*/ 2091446 w 4017523"/>
                <a:gd name="connsiteY94" fmla="*/ 632298 h 982494"/>
                <a:gd name="connsiteX95" fmla="*/ 2071991 w 4017523"/>
                <a:gd name="connsiteY95" fmla="*/ 603115 h 982494"/>
                <a:gd name="connsiteX96" fmla="*/ 2062263 w 4017523"/>
                <a:gd name="connsiteY96" fmla="*/ 573932 h 982494"/>
                <a:gd name="connsiteX97" fmla="*/ 2023353 w 4017523"/>
                <a:gd name="connsiteY97" fmla="*/ 554477 h 982494"/>
                <a:gd name="connsiteX98" fmla="*/ 1770434 w 4017523"/>
                <a:gd name="connsiteY98" fmla="*/ 564204 h 982494"/>
                <a:gd name="connsiteX99" fmla="*/ 1741251 w 4017523"/>
                <a:gd name="connsiteY99" fmla="*/ 573932 h 982494"/>
                <a:gd name="connsiteX100" fmla="*/ 1643974 w 4017523"/>
                <a:gd name="connsiteY100" fmla="*/ 583660 h 982494"/>
                <a:gd name="connsiteX101" fmla="*/ 1585608 w 4017523"/>
                <a:gd name="connsiteY101" fmla="*/ 593387 h 982494"/>
                <a:gd name="connsiteX102" fmla="*/ 1225685 w 4017523"/>
                <a:gd name="connsiteY102" fmla="*/ 603115 h 982494"/>
                <a:gd name="connsiteX103" fmla="*/ 1060314 w 4017523"/>
                <a:gd name="connsiteY103" fmla="*/ 583660 h 982494"/>
                <a:gd name="connsiteX104" fmla="*/ 953310 w 4017523"/>
                <a:gd name="connsiteY104" fmla="*/ 564204 h 982494"/>
                <a:gd name="connsiteX105" fmla="*/ 894944 w 4017523"/>
                <a:gd name="connsiteY105" fmla="*/ 554477 h 982494"/>
                <a:gd name="connsiteX106" fmla="*/ 797668 w 4017523"/>
                <a:gd name="connsiteY106" fmla="*/ 535021 h 982494"/>
                <a:gd name="connsiteX107" fmla="*/ 661480 w 4017523"/>
                <a:gd name="connsiteY107" fmla="*/ 525294 h 982494"/>
                <a:gd name="connsiteX108" fmla="*/ 622570 w 4017523"/>
                <a:gd name="connsiteY108" fmla="*/ 515566 h 982494"/>
                <a:gd name="connsiteX109" fmla="*/ 457200 w 4017523"/>
                <a:gd name="connsiteY109" fmla="*/ 486383 h 982494"/>
                <a:gd name="connsiteX110" fmla="*/ 389106 w 4017523"/>
                <a:gd name="connsiteY110" fmla="*/ 466928 h 982494"/>
                <a:gd name="connsiteX111" fmla="*/ 359923 w 4017523"/>
                <a:gd name="connsiteY111" fmla="*/ 457200 h 982494"/>
                <a:gd name="connsiteX112" fmla="*/ 301557 w 4017523"/>
                <a:gd name="connsiteY112" fmla="*/ 447472 h 982494"/>
                <a:gd name="connsiteX113" fmla="*/ 272374 w 4017523"/>
                <a:gd name="connsiteY113" fmla="*/ 428017 h 982494"/>
                <a:gd name="connsiteX114" fmla="*/ 243191 w 4017523"/>
                <a:gd name="connsiteY114" fmla="*/ 418289 h 982494"/>
                <a:gd name="connsiteX115" fmla="*/ 184825 w 4017523"/>
                <a:gd name="connsiteY115" fmla="*/ 379379 h 982494"/>
                <a:gd name="connsiteX116" fmla="*/ 155642 w 4017523"/>
                <a:gd name="connsiteY116" fmla="*/ 359923 h 982494"/>
                <a:gd name="connsiteX117" fmla="*/ 145914 w 4017523"/>
                <a:gd name="connsiteY117" fmla="*/ 330740 h 982494"/>
                <a:gd name="connsiteX118" fmla="*/ 116732 w 4017523"/>
                <a:gd name="connsiteY118" fmla="*/ 321013 h 982494"/>
                <a:gd name="connsiteX119" fmla="*/ 97276 w 4017523"/>
                <a:gd name="connsiteY119" fmla="*/ 301557 h 982494"/>
                <a:gd name="connsiteX120" fmla="*/ 87549 w 4017523"/>
                <a:gd name="connsiteY120" fmla="*/ 272374 h 982494"/>
                <a:gd name="connsiteX121" fmla="*/ 107004 w 4017523"/>
                <a:gd name="connsiteY121" fmla="*/ 126460 h 982494"/>
                <a:gd name="connsiteX122" fmla="*/ 126459 w 4017523"/>
                <a:gd name="connsiteY122" fmla="*/ 97277 h 982494"/>
                <a:gd name="connsiteX123" fmla="*/ 165370 w 4017523"/>
                <a:gd name="connsiteY123" fmla="*/ 58366 h 982494"/>
                <a:gd name="connsiteX124" fmla="*/ 223736 w 4017523"/>
                <a:gd name="connsiteY124" fmla="*/ 29183 h 982494"/>
                <a:gd name="connsiteX125" fmla="*/ 369651 w 4017523"/>
                <a:gd name="connsiteY125" fmla="*/ 29183 h 9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4017523" h="982494">
                  <a:moveTo>
                    <a:pt x="0" y="184825"/>
                  </a:moveTo>
                  <a:cubicBezTo>
                    <a:pt x="3242" y="165370"/>
                    <a:pt x="4060" y="145352"/>
                    <a:pt x="9727" y="126460"/>
                  </a:cubicBezTo>
                  <a:cubicBezTo>
                    <a:pt x="13894" y="112570"/>
                    <a:pt x="20124" y="98873"/>
                    <a:pt x="29183" y="87549"/>
                  </a:cubicBezTo>
                  <a:cubicBezTo>
                    <a:pt x="66439" y="40979"/>
                    <a:pt x="79470" y="29867"/>
                    <a:pt x="126459" y="9728"/>
                  </a:cubicBezTo>
                  <a:cubicBezTo>
                    <a:pt x="135884" y="5689"/>
                    <a:pt x="145914" y="3243"/>
                    <a:pt x="155642" y="0"/>
                  </a:cubicBezTo>
                  <a:cubicBezTo>
                    <a:pt x="226978" y="3243"/>
                    <a:pt x="298647" y="2120"/>
                    <a:pt x="369651" y="9728"/>
                  </a:cubicBezTo>
                  <a:cubicBezTo>
                    <a:pt x="390042" y="11913"/>
                    <a:pt x="407908" y="25161"/>
                    <a:pt x="428017" y="29183"/>
                  </a:cubicBezTo>
                  <a:cubicBezTo>
                    <a:pt x="444230" y="32426"/>
                    <a:pt x="460615" y="34901"/>
                    <a:pt x="476655" y="38911"/>
                  </a:cubicBezTo>
                  <a:cubicBezTo>
                    <a:pt x="486603" y="41398"/>
                    <a:pt x="495890" y="46151"/>
                    <a:pt x="505838" y="48638"/>
                  </a:cubicBezTo>
                  <a:cubicBezTo>
                    <a:pt x="521878" y="52648"/>
                    <a:pt x="538436" y="54356"/>
                    <a:pt x="554476" y="58366"/>
                  </a:cubicBezTo>
                  <a:cubicBezTo>
                    <a:pt x="564424" y="60853"/>
                    <a:pt x="573649" y="65870"/>
                    <a:pt x="583659" y="68094"/>
                  </a:cubicBezTo>
                  <a:cubicBezTo>
                    <a:pt x="602913" y="72373"/>
                    <a:pt x="622684" y="73953"/>
                    <a:pt x="642025" y="77821"/>
                  </a:cubicBezTo>
                  <a:cubicBezTo>
                    <a:pt x="657452" y="80906"/>
                    <a:pt x="693894" y="90323"/>
                    <a:pt x="710119" y="97277"/>
                  </a:cubicBezTo>
                  <a:cubicBezTo>
                    <a:pt x="723447" y="102989"/>
                    <a:pt x="735086" y="112748"/>
                    <a:pt x="749029" y="116732"/>
                  </a:cubicBezTo>
                  <a:cubicBezTo>
                    <a:pt x="780825" y="125816"/>
                    <a:pt x="846306" y="136187"/>
                    <a:pt x="846306" y="136187"/>
                  </a:cubicBezTo>
                  <a:lnTo>
                    <a:pt x="1303506" y="126460"/>
                  </a:lnTo>
                  <a:cubicBezTo>
                    <a:pt x="1348563" y="124933"/>
                    <a:pt x="1437092" y="116320"/>
                    <a:pt x="1488332" y="107004"/>
                  </a:cubicBezTo>
                  <a:cubicBezTo>
                    <a:pt x="1543303" y="97009"/>
                    <a:pt x="1514107" y="95271"/>
                    <a:pt x="1575880" y="87549"/>
                  </a:cubicBezTo>
                  <a:cubicBezTo>
                    <a:pt x="1611419" y="83107"/>
                    <a:pt x="1647217" y="81064"/>
                    <a:pt x="1682885" y="77821"/>
                  </a:cubicBezTo>
                  <a:cubicBezTo>
                    <a:pt x="1699098" y="74579"/>
                    <a:pt x="1715383" y="71681"/>
                    <a:pt x="1731523" y="68094"/>
                  </a:cubicBezTo>
                  <a:cubicBezTo>
                    <a:pt x="1744574" y="65194"/>
                    <a:pt x="1757156" y="59928"/>
                    <a:pt x="1770434" y="58366"/>
                  </a:cubicBezTo>
                  <a:cubicBezTo>
                    <a:pt x="1812422" y="53426"/>
                    <a:pt x="1854740" y="51881"/>
                    <a:pt x="1896893" y="48638"/>
                  </a:cubicBezTo>
                  <a:cubicBezTo>
                    <a:pt x="1913106" y="45396"/>
                    <a:pt x="1929392" y="42498"/>
                    <a:pt x="1945532" y="38911"/>
                  </a:cubicBezTo>
                  <a:cubicBezTo>
                    <a:pt x="1958583" y="36011"/>
                    <a:pt x="1971073" y="29183"/>
                    <a:pt x="1984442" y="29183"/>
                  </a:cubicBezTo>
                  <a:cubicBezTo>
                    <a:pt x="2042898" y="29183"/>
                    <a:pt x="2101174" y="35668"/>
                    <a:pt x="2159540" y="38911"/>
                  </a:cubicBezTo>
                  <a:cubicBezTo>
                    <a:pt x="2215744" y="76380"/>
                    <a:pt x="2164944" y="37109"/>
                    <a:pt x="2208178" y="87549"/>
                  </a:cubicBezTo>
                  <a:cubicBezTo>
                    <a:pt x="2220115" y="101476"/>
                    <a:pt x="2236083" y="111786"/>
                    <a:pt x="2247089" y="126460"/>
                  </a:cubicBezTo>
                  <a:cubicBezTo>
                    <a:pt x="2256817" y="139430"/>
                    <a:pt x="2264808" y="153906"/>
                    <a:pt x="2276272" y="165370"/>
                  </a:cubicBezTo>
                  <a:cubicBezTo>
                    <a:pt x="2287736" y="176834"/>
                    <a:pt x="2302873" y="184002"/>
                    <a:pt x="2315183" y="194553"/>
                  </a:cubicBezTo>
                  <a:cubicBezTo>
                    <a:pt x="2325628" y="203506"/>
                    <a:pt x="2333171" y="215740"/>
                    <a:pt x="2344366" y="223736"/>
                  </a:cubicBezTo>
                  <a:cubicBezTo>
                    <a:pt x="2356166" y="232164"/>
                    <a:pt x="2370842" y="235730"/>
                    <a:pt x="2383276" y="243191"/>
                  </a:cubicBezTo>
                  <a:cubicBezTo>
                    <a:pt x="2403326" y="255221"/>
                    <a:pt x="2422187" y="269132"/>
                    <a:pt x="2441642" y="282102"/>
                  </a:cubicBezTo>
                  <a:cubicBezTo>
                    <a:pt x="2451370" y="288587"/>
                    <a:pt x="2459293" y="299635"/>
                    <a:pt x="2470825" y="301557"/>
                  </a:cubicBezTo>
                  <a:lnTo>
                    <a:pt x="2529191" y="311285"/>
                  </a:lnTo>
                  <a:cubicBezTo>
                    <a:pt x="2571344" y="308042"/>
                    <a:pt x="2613632" y="306226"/>
                    <a:pt x="2655651" y="301557"/>
                  </a:cubicBezTo>
                  <a:cubicBezTo>
                    <a:pt x="2672084" y="299731"/>
                    <a:pt x="2689092" y="298343"/>
                    <a:pt x="2704289" y="291830"/>
                  </a:cubicBezTo>
                  <a:cubicBezTo>
                    <a:pt x="2712719" y="288217"/>
                    <a:pt x="2716582" y="278103"/>
                    <a:pt x="2723744" y="272374"/>
                  </a:cubicBezTo>
                  <a:cubicBezTo>
                    <a:pt x="2750681" y="250824"/>
                    <a:pt x="2751288" y="253465"/>
                    <a:pt x="2782110" y="243191"/>
                  </a:cubicBezTo>
                  <a:cubicBezTo>
                    <a:pt x="2817824" y="207478"/>
                    <a:pt x="2784340" y="233767"/>
                    <a:pt x="2850204" y="214008"/>
                  </a:cubicBezTo>
                  <a:cubicBezTo>
                    <a:pt x="2866929" y="208990"/>
                    <a:pt x="2882432" y="200520"/>
                    <a:pt x="2898842" y="194553"/>
                  </a:cubicBezTo>
                  <a:cubicBezTo>
                    <a:pt x="2918115" y="187545"/>
                    <a:pt x="2938167" y="182714"/>
                    <a:pt x="2957208" y="175098"/>
                  </a:cubicBezTo>
                  <a:cubicBezTo>
                    <a:pt x="2973421" y="168613"/>
                    <a:pt x="2988906" y="159878"/>
                    <a:pt x="3005846" y="155643"/>
                  </a:cubicBezTo>
                  <a:cubicBezTo>
                    <a:pt x="3028090" y="150082"/>
                    <a:pt x="3051242" y="149158"/>
                    <a:pt x="3073940" y="145915"/>
                  </a:cubicBezTo>
                  <a:lnTo>
                    <a:pt x="3132306" y="126460"/>
                  </a:lnTo>
                  <a:cubicBezTo>
                    <a:pt x="3142034" y="123217"/>
                    <a:pt x="3151298" y="117864"/>
                    <a:pt x="3161489" y="116732"/>
                  </a:cubicBezTo>
                  <a:lnTo>
                    <a:pt x="3249038" y="107004"/>
                  </a:lnTo>
                  <a:cubicBezTo>
                    <a:pt x="3384746" y="61771"/>
                    <a:pt x="3247640" y="104355"/>
                    <a:pt x="3608961" y="87549"/>
                  </a:cubicBezTo>
                  <a:cubicBezTo>
                    <a:pt x="3638292" y="86185"/>
                    <a:pt x="3667327" y="81064"/>
                    <a:pt x="3696510" y="77821"/>
                  </a:cubicBezTo>
                  <a:cubicBezTo>
                    <a:pt x="3771063" y="59184"/>
                    <a:pt x="3764554" y="58366"/>
                    <a:pt x="3881336" y="58366"/>
                  </a:cubicBezTo>
                  <a:cubicBezTo>
                    <a:pt x="3917151" y="58366"/>
                    <a:pt x="3952672" y="64851"/>
                    <a:pt x="3988340" y="68094"/>
                  </a:cubicBezTo>
                  <a:cubicBezTo>
                    <a:pt x="4010282" y="155863"/>
                    <a:pt x="3999339" y="120549"/>
                    <a:pt x="4017523" y="175098"/>
                  </a:cubicBezTo>
                  <a:cubicBezTo>
                    <a:pt x="4011038" y="194553"/>
                    <a:pt x="4010373" y="217058"/>
                    <a:pt x="3998068" y="233464"/>
                  </a:cubicBezTo>
                  <a:cubicBezTo>
                    <a:pt x="3989367" y="245065"/>
                    <a:pt x="3971748" y="245725"/>
                    <a:pt x="3959157" y="252919"/>
                  </a:cubicBezTo>
                  <a:cubicBezTo>
                    <a:pt x="3949006" y="258719"/>
                    <a:pt x="3940657" y="267626"/>
                    <a:pt x="3929974" y="272374"/>
                  </a:cubicBezTo>
                  <a:cubicBezTo>
                    <a:pt x="3911234" y="280703"/>
                    <a:pt x="3891063" y="285345"/>
                    <a:pt x="3871608" y="291830"/>
                  </a:cubicBezTo>
                  <a:cubicBezTo>
                    <a:pt x="3801645" y="315151"/>
                    <a:pt x="3889006" y="286858"/>
                    <a:pt x="3803514" y="311285"/>
                  </a:cubicBezTo>
                  <a:cubicBezTo>
                    <a:pt x="3735883" y="330609"/>
                    <a:pt x="3818425" y="309342"/>
                    <a:pt x="3735421" y="340468"/>
                  </a:cubicBezTo>
                  <a:cubicBezTo>
                    <a:pt x="3722903" y="345162"/>
                    <a:pt x="3709480" y="346953"/>
                    <a:pt x="3696510" y="350196"/>
                  </a:cubicBezTo>
                  <a:cubicBezTo>
                    <a:pt x="3677055" y="363166"/>
                    <a:pt x="3654677" y="372572"/>
                    <a:pt x="3638144" y="389106"/>
                  </a:cubicBezTo>
                  <a:cubicBezTo>
                    <a:pt x="3631659" y="395591"/>
                    <a:pt x="3625851" y="402833"/>
                    <a:pt x="3618689" y="408562"/>
                  </a:cubicBezTo>
                  <a:cubicBezTo>
                    <a:pt x="3595775" y="426894"/>
                    <a:pt x="3577222" y="434159"/>
                    <a:pt x="3550595" y="447472"/>
                  </a:cubicBezTo>
                  <a:cubicBezTo>
                    <a:pt x="3544110" y="453957"/>
                    <a:pt x="3536869" y="459766"/>
                    <a:pt x="3531140" y="466928"/>
                  </a:cubicBezTo>
                  <a:cubicBezTo>
                    <a:pt x="3523837" y="476057"/>
                    <a:pt x="3519952" y="487844"/>
                    <a:pt x="3511685" y="496111"/>
                  </a:cubicBezTo>
                  <a:cubicBezTo>
                    <a:pt x="3503418" y="504378"/>
                    <a:pt x="3491631" y="508263"/>
                    <a:pt x="3482502" y="515566"/>
                  </a:cubicBezTo>
                  <a:cubicBezTo>
                    <a:pt x="3475340" y="521295"/>
                    <a:pt x="3470383" y="529518"/>
                    <a:pt x="3463046" y="535021"/>
                  </a:cubicBezTo>
                  <a:cubicBezTo>
                    <a:pt x="3444340" y="549050"/>
                    <a:pt x="3424135" y="560962"/>
                    <a:pt x="3404680" y="573932"/>
                  </a:cubicBezTo>
                  <a:lnTo>
                    <a:pt x="3375497" y="593387"/>
                  </a:lnTo>
                  <a:cubicBezTo>
                    <a:pt x="3365769" y="599872"/>
                    <a:pt x="3357405" y="609146"/>
                    <a:pt x="3346314" y="612843"/>
                  </a:cubicBezTo>
                  <a:lnTo>
                    <a:pt x="3317132" y="622570"/>
                  </a:lnTo>
                  <a:cubicBezTo>
                    <a:pt x="3282895" y="656805"/>
                    <a:pt x="3314796" y="630706"/>
                    <a:pt x="3268493" y="651753"/>
                  </a:cubicBezTo>
                  <a:cubicBezTo>
                    <a:pt x="3158766" y="701630"/>
                    <a:pt x="3228004" y="681332"/>
                    <a:pt x="3151761" y="700391"/>
                  </a:cubicBezTo>
                  <a:cubicBezTo>
                    <a:pt x="3138791" y="706876"/>
                    <a:pt x="3124917" y="711803"/>
                    <a:pt x="3112851" y="719847"/>
                  </a:cubicBezTo>
                  <a:cubicBezTo>
                    <a:pt x="3105220" y="724934"/>
                    <a:pt x="3101598" y="735201"/>
                    <a:pt x="3093395" y="739302"/>
                  </a:cubicBezTo>
                  <a:cubicBezTo>
                    <a:pt x="3075052" y="748473"/>
                    <a:pt x="3035029" y="758757"/>
                    <a:pt x="3035029" y="758757"/>
                  </a:cubicBezTo>
                  <a:cubicBezTo>
                    <a:pt x="2961762" y="807603"/>
                    <a:pt x="3054878" y="750250"/>
                    <a:pt x="2966936" y="787940"/>
                  </a:cubicBezTo>
                  <a:cubicBezTo>
                    <a:pt x="2956190" y="792545"/>
                    <a:pt x="2947904" y="801595"/>
                    <a:pt x="2937753" y="807396"/>
                  </a:cubicBezTo>
                  <a:cubicBezTo>
                    <a:pt x="2925162" y="814591"/>
                    <a:pt x="2912171" y="821139"/>
                    <a:pt x="2898842" y="826851"/>
                  </a:cubicBezTo>
                  <a:cubicBezTo>
                    <a:pt x="2889417" y="830890"/>
                    <a:pt x="2878830" y="831993"/>
                    <a:pt x="2869659" y="836579"/>
                  </a:cubicBezTo>
                  <a:cubicBezTo>
                    <a:pt x="2859202" y="841807"/>
                    <a:pt x="2850933" y="850806"/>
                    <a:pt x="2840476" y="856034"/>
                  </a:cubicBezTo>
                  <a:cubicBezTo>
                    <a:pt x="2831305" y="860620"/>
                    <a:pt x="2820464" y="861176"/>
                    <a:pt x="2811293" y="865762"/>
                  </a:cubicBezTo>
                  <a:cubicBezTo>
                    <a:pt x="2800836" y="870990"/>
                    <a:pt x="2792794" y="880469"/>
                    <a:pt x="2782110" y="885217"/>
                  </a:cubicBezTo>
                  <a:cubicBezTo>
                    <a:pt x="2763370" y="893546"/>
                    <a:pt x="2723744" y="904672"/>
                    <a:pt x="2723744" y="904672"/>
                  </a:cubicBezTo>
                  <a:cubicBezTo>
                    <a:pt x="2667657" y="942064"/>
                    <a:pt x="2721766" y="909689"/>
                    <a:pt x="2665378" y="933855"/>
                  </a:cubicBezTo>
                  <a:cubicBezTo>
                    <a:pt x="2626391" y="950564"/>
                    <a:pt x="2633794" y="953911"/>
                    <a:pt x="2597285" y="963038"/>
                  </a:cubicBezTo>
                  <a:lnTo>
                    <a:pt x="2519463" y="982494"/>
                  </a:lnTo>
                  <a:cubicBezTo>
                    <a:pt x="2451370" y="979251"/>
                    <a:pt x="2382781" y="981583"/>
                    <a:pt x="2315183" y="972766"/>
                  </a:cubicBezTo>
                  <a:cubicBezTo>
                    <a:pt x="2306089" y="971580"/>
                    <a:pt x="2303064" y="958814"/>
                    <a:pt x="2295727" y="953311"/>
                  </a:cubicBezTo>
                  <a:cubicBezTo>
                    <a:pt x="2277021" y="939282"/>
                    <a:pt x="2256816" y="927370"/>
                    <a:pt x="2237361" y="914400"/>
                  </a:cubicBezTo>
                  <a:cubicBezTo>
                    <a:pt x="2227633" y="907915"/>
                    <a:pt x="2216445" y="903212"/>
                    <a:pt x="2208178" y="894945"/>
                  </a:cubicBezTo>
                  <a:lnTo>
                    <a:pt x="2188723" y="875489"/>
                  </a:lnTo>
                  <a:cubicBezTo>
                    <a:pt x="2185480" y="865761"/>
                    <a:pt x="2183975" y="855270"/>
                    <a:pt x="2178995" y="846306"/>
                  </a:cubicBezTo>
                  <a:cubicBezTo>
                    <a:pt x="2167640" y="825866"/>
                    <a:pt x="2147479" y="810122"/>
                    <a:pt x="2140085" y="787940"/>
                  </a:cubicBezTo>
                  <a:cubicBezTo>
                    <a:pt x="2107401" y="689893"/>
                    <a:pt x="2157262" y="841955"/>
                    <a:pt x="2120629" y="719847"/>
                  </a:cubicBezTo>
                  <a:cubicBezTo>
                    <a:pt x="2114736" y="700204"/>
                    <a:pt x="2107659" y="680936"/>
                    <a:pt x="2101174" y="661481"/>
                  </a:cubicBezTo>
                  <a:cubicBezTo>
                    <a:pt x="2097931" y="651753"/>
                    <a:pt x="2097134" y="640830"/>
                    <a:pt x="2091446" y="632298"/>
                  </a:cubicBezTo>
                  <a:cubicBezTo>
                    <a:pt x="2084961" y="622570"/>
                    <a:pt x="2077219" y="613572"/>
                    <a:pt x="2071991" y="603115"/>
                  </a:cubicBezTo>
                  <a:cubicBezTo>
                    <a:pt x="2067405" y="593944"/>
                    <a:pt x="2069514" y="581183"/>
                    <a:pt x="2062263" y="573932"/>
                  </a:cubicBezTo>
                  <a:cubicBezTo>
                    <a:pt x="2052009" y="563678"/>
                    <a:pt x="2036323" y="560962"/>
                    <a:pt x="2023353" y="554477"/>
                  </a:cubicBezTo>
                  <a:cubicBezTo>
                    <a:pt x="1939047" y="557719"/>
                    <a:pt x="1854603" y="558399"/>
                    <a:pt x="1770434" y="564204"/>
                  </a:cubicBezTo>
                  <a:cubicBezTo>
                    <a:pt x="1760204" y="564909"/>
                    <a:pt x="1751386" y="572373"/>
                    <a:pt x="1741251" y="573932"/>
                  </a:cubicBezTo>
                  <a:cubicBezTo>
                    <a:pt x="1709043" y="578887"/>
                    <a:pt x="1676310" y="579618"/>
                    <a:pt x="1643974" y="583660"/>
                  </a:cubicBezTo>
                  <a:cubicBezTo>
                    <a:pt x="1624403" y="586106"/>
                    <a:pt x="1605063" y="590145"/>
                    <a:pt x="1585608" y="593387"/>
                  </a:cubicBezTo>
                  <a:cubicBezTo>
                    <a:pt x="1431832" y="644647"/>
                    <a:pt x="1547739" y="613504"/>
                    <a:pt x="1225685" y="603115"/>
                  </a:cubicBezTo>
                  <a:cubicBezTo>
                    <a:pt x="1093947" y="581158"/>
                    <a:pt x="1256045" y="606687"/>
                    <a:pt x="1060314" y="583660"/>
                  </a:cubicBezTo>
                  <a:cubicBezTo>
                    <a:pt x="1019709" y="578883"/>
                    <a:pt x="992729" y="571371"/>
                    <a:pt x="953310" y="564204"/>
                  </a:cubicBezTo>
                  <a:cubicBezTo>
                    <a:pt x="933904" y="560676"/>
                    <a:pt x="914330" y="558112"/>
                    <a:pt x="894944" y="554477"/>
                  </a:cubicBezTo>
                  <a:cubicBezTo>
                    <a:pt x="862443" y="548383"/>
                    <a:pt x="830480" y="539123"/>
                    <a:pt x="797668" y="535021"/>
                  </a:cubicBezTo>
                  <a:cubicBezTo>
                    <a:pt x="752508" y="529376"/>
                    <a:pt x="706876" y="528536"/>
                    <a:pt x="661480" y="525294"/>
                  </a:cubicBezTo>
                  <a:cubicBezTo>
                    <a:pt x="648510" y="522051"/>
                    <a:pt x="635724" y="517958"/>
                    <a:pt x="622570" y="515566"/>
                  </a:cubicBezTo>
                  <a:cubicBezTo>
                    <a:pt x="568892" y="505806"/>
                    <a:pt x="508958" y="503636"/>
                    <a:pt x="457200" y="486383"/>
                  </a:cubicBezTo>
                  <a:cubicBezTo>
                    <a:pt x="387229" y="463059"/>
                    <a:pt x="474609" y="491357"/>
                    <a:pt x="389106" y="466928"/>
                  </a:cubicBezTo>
                  <a:cubicBezTo>
                    <a:pt x="379247" y="464111"/>
                    <a:pt x="369933" y="459424"/>
                    <a:pt x="359923" y="457200"/>
                  </a:cubicBezTo>
                  <a:cubicBezTo>
                    <a:pt x="340669" y="452921"/>
                    <a:pt x="321012" y="450715"/>
                    <a:pt x="301557" y="447472"/>
                  </a:cubicBezTo>
                  <a:cubicBezTo>
                    <a:pt x="291829" y="440987"/>
                    <a:pt x="282831" y="433245"/>
                    <a:pt x="272374" y="428017"/>
                  </a:cubicBezTo>
                  <a:cubicBezTo>
                    <a:pt x="263203" y="423431"/>
                    <a:pt x="252155" y="423269"/>
                    <a:pt x="243191" y="418289"/>
                  </a:cubicBezTo>
                  <a:cubicBezTo>
                    <a:pt x="222751" y="406934"/>
                    <a:pt x="204280" y="392349"/>
                    <a:pt x="184825" y="379379"/>
                  </a:cubicBezTo>
                  <a:lnTo>
                    <a:pt x="155642" y="359923"/>
                  </a:lnTo>
                  <a:cubicBezTo>
                    <a:pt x="152399" y="350195"/>
                    <a:pt x="153165" y="337991"/>
                    <a:pt x="145914" y="330740"/>
                  </a:cubicBezTo>
                  <a:cubicBezTo>
                    <a:pt x="138664" y="323490"/>
                    <a:pt x="125524" y="326288"/>
                    <a:pt x="116732" y="321013"/>
                  </a:cubicBezTo>
                  <a:cubicBezTo>
                    <a:pt x="108867" y="316294"/>
                    <a:pt x="103761" y="308042"/>
                    <a:pt x="97276" y="301557"/>
                  </a:cubicBezTo>
                  <a:cubicBezTo>
                    <a:pt x="94034" y="291829"/>
                    <a:pt x="87549" y="282628"/>
                    <a:pt x="87549" y="272374"/>
                  </a:cubicBezTo>
                  <a:cubicBezTo>
                    <a:pt x="87549" y="250633"/>
                    <a:pt x="87707" y="165055"/>
                    <a:pt x="107004" y="126460"/>
                  </a:cubicBezTo>
                  <a:cubicBezTo>
                    <a:pt x="112232" y="116003"/>
                    <a:pt x="118851" y="106154"/>
                    <a:pt x="126459" y="97277"/>
                  </a:cubicBezTo>
                  <a:cubicBezTo>
                    <a:pt x="138396" y="83350"/>
                    <a:pt x="150108" y="68541"/>
                    <a:pt x="165370" y="58366"/>
                  </a:cubicBezTo>
                  <a:cubicBezTo>
                    <a:pt x="182211" y="47139"/>
                    <a:pt x="201769" y="30403"/>
                    <a:pt x="223736" y="29183"/>
                  </a:cubicBezTo>
                  <a:cubicBezTo>
                    <a:pt x="272299" y="26485"/>
                    <a:pt x="321013" y="29183"/>
                    <a:pt x="369651" y="29183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AutoShape 54"/>
            <p:cNvSpPr>
              <a:spLocks noChangeArrowheads="1"/>
            </p:cNvSpPr>
            <p:nvPr/>
          </p:nvSpPr>
          <p:spPr bwMode="auto">
            <a:xfrm>
              <a:off x="9998326" y="4077072"/>
              <a:ext cx="1920212" cy="672440"/>
            </a:xfrm>
            <a:prstGeom prst="wedgeRectCallout">
              <a:avLst>
                <a:gd name="adj1" fmla="val -26220"/>
                <a:gd name="adj2" fmla="val -72232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Псебе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 </a:t>
              </a:r>
            </a:p>
          </p:txBody>
        </p:sp>
      </p:grpSp>
      <p:grpSp>
        <p:nvGrpSpPr>
          <p:cNvPr id="63" name="Группа 62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6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3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4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7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614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9532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П. ОЛЬГИНКА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0" y="695325"/>
            <a:ext cx="12192001" cy="6162675"/>
            <a:chOff x="0" y="826634"/>
            <a:chExt cx="12192001" cy="6031366"/>
          </a:xfrm>
        </p:grpSpPr>
        <p:pic>
          <p:nvPicPr>
            <p:cNvPr id="2457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826634"/>
              <a:ext cx="12192000" cy="6031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769390" y="2045894"/>
              <a:ext cx="845729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 п. </a:t>
              </a:r>
              <a:r>
                <a:rPr lang="ru-RU" altLang="ru-RU" sz="1050" i="1" dirty="0" smtClean="0">
                  <a:latin typeface="Times New Roman" pitchFamily="18" charset="0"/>
                  <a:cs typeface="Times New Roman" pitchFamily="18" charset="0"/>
                </a:rPr>
                <a:t>Ольгинка </a:t>
              </a:r>
              <a:endParaRPr lang="ru-RU" altLang="ru-RU" sz="105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1018055" y="2276571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13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117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0,5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моста;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4"/>
              <a:ext cx="3477717" cy="893971"/>
              <a:chOff x="6428209" y="4993020"/>
              <a:chExt cx="2608288" cy="889516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64752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п. 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Ольгинка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2123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418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2" name="Полилиния 1"/>
            <p:cNvSpPr/>
            <p:nvPr/>
          </p:nvSpPr>
          <p:spPr>
            <a:xfrm>
              <a:off x="5745805" y="3628209"/>
              <a:ext cx="817124" cy="681145"/>
            </a:xfrm>
            <a:custGeom>
              <a:avLst/>
              <a:gdLst>
                <a:gd name="connsiteX0" fmla="*/ 0 w 612843"/>
                <a:gd name="connsiteY0" fmla="*/ 574141 h 681145"/>
                <a:gd name="connsiteX1" fmla="*/ 9728 w 612843"/>
                <a:gd name="connsiteY1" fmla="*/ 622779 h 681145"/>
                <a:gd name="connsiteX2" fmla="*/ 48638 w 612843"/>
                <a:gd name="connsiteY2" fmla="*/ 671418 h 681145"/>
                <a:gd name="connsiteX3" fmla="*/ 77821 w 612843"/>
                <a:gd name="connsiteY3" fmla="*/ 681145 h 681145"/>
                <a:gd name="connsiteX4" fmla="*/ 175098 w 612843"/>
                <a:gd name="connsiteY4" fmla="*/ 671418 h 681145"/>
                <a:gd name="connsiteX5" fmla="*/ 214009 w 612843"/>
                <a:gd name="connsiteY5" fmla="*/ 613052 h 681145"/>
                <a:gd name="connsiteX6" fmla="*/ 214009 w 612843"/>
                <a:gd name="connsiteY6" fmla="*/ 185035 h 681145"/>
                <a:gd name="connsiteX7" fmla="*/ 291830 w 612843"/>
                <a:gd name="connsiteY7" fmla="*/ 146124 h 681145"/>
                <a:gd name="connsiteX8" fmla="*/ 321013 w 612843"/>
                <a:gd name="connsiteY8" fmla="*/ 126669 h 681145"/>
                <a:gd name="connsiteX9" fmla="*/ 408562 w 612843"/>
                <a:gd name="connsiteY9" fmla="*/ 97486 h 681145"/>
                <a:gd name="connsiteX10" fmla="*/ 437745 w 612843"/>
                <a:gd name="connsiteY10" fmla="*/ 87758 h 681145"/>
                <a:gd name="connsiteX11" fmla="*/ 466928 w 612843"/>
                <a:gd name="connsiteY11" fmla="*/ 78030 h 681145"/>
                <a:gd name="connsiteX12" fmla="*/ 525294 w 612843"/>
                <a:gd name="connsiteY12" fmla="*/ 48847 h 681145"/>
                <a:gd name="connsiteX13" fmla="*/ 564204 w 612843"/>
                <a:gd name="connsiteY13" fmla="*/ 29392 h 681145"/>
                <a:gd name="connsiteX14" fmla="*/ 612843 w 612843"/>
                <a:gd name="connsiteY14" fmla="*/ 209 h 68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2843" h="681145">
                  <a:moveTo>
                    <a:pt x="0" y="574141"/>
                  </a:moveTo>
                  <a:cubicBezTo>
                    <a:pt x="3243" y="590354"/>
                    <a:pt x="3923" y="607298"/>
                    <a:pt x="9728" y="622779"/>
                  </a:cubicBezTo>
                  <a:cubicBezTo>
                    <a:pt x="13576" y="633039"/>
                    <a:pt x="37151" y="664526"/>
                    <a:pt x="48638" y="671418"/>
                  </a:cubicBezTo>
                  <a:cubicBezTo>
                    <a:pt x="57431" y="676694"/>
                    <a:pt x="68093" y="677903"/>
                    <a:pt x="77821" y="681145"/>
                  </a:cubicBezTo>
                  <a:cubicBezTo>
                    <a:pt x="110247" y="677903"/>
                    <a:pt x="145951" y="685991"/>
                    <a:pt x="175098" y="671418"/>
                  </a:cubicBezTo>
                  <a:cubicBezTo>
                    <a:pt x="196012" y="660961"/>
                    <a:pt x="214009" y="613052"/>
                    <a:pt x="214009" y="613052"/>
                  </a:cubicBezTo>
                  <a:cubicBezTo>
                    <a:pt x="213562" y="598292"/>
                    <a:pt x="191121" y="284218"/>
                    <a:pt x="214009" y="185035"/>
                  </a:cubicBezTo>
                  <a:cubicBezTo>
                    <a:pt x="219823" y="159841"/>
                    <a:pt x="287689" y="148884"/>
                    <a:pt x="291830" y="146124"/>
                  </a:cubicBezTo>
                  <a:cubicBezTo>
                    <a:pt x="301558" y="139639"/>
                    <a:pt x="310330" y="131417"/>
                    <a:pt x="321013" y="126669"/>
                  </a:cubicBezTo>
                  <a:cubicBezTo>
                    <a:pt x="321038" y="126658"/>
                    <a:pt x="393957" y="102354"/>
                    <a:pt x="408562" y="97486"/>
                  </a:cubicBezTo>
                  <a:lnTo>
                    <a:pt x="437745" y="87758"/>
                  </a:lnTo>
                  <a:cubicBezTo>
                    <a:pt x="447473" y="84515"/>
                    <a:pt x="458396" y="83718"/>
                    <a:pt x="466928" y="78030"/>
                  </a:cubicBezTo>
                  <a:cubicBezTo>
                    <a:pt x="523010" y="40642"/>
                    <a:pt x="468910" y="73012"/>
                    <a:pt x="525294" y="48847"/>
                  </a:cubicBezTo>
                  <a:cubicBezTo>
                    <a:pt x="538622" y="43135"/>
                    <a:pt x="552404" y="37820"/>
                    <a:pt x="564204" y="29392"/>
                  </a:cubicBezTo>
                  <a:cubicBezTo>
                    <a:pt x="611480" y="-4377"/>
                    <a:pt x="573262" y="209"/>
                    <a:pt x="612843" y="20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dirty="0" smtClean="0"/>
                <a:t>м</a:t>
              </a:r>
              <a:endParaRPr lang="ru-RU" dirty="0"/>
            </a:p>
          </p:txBody>
        </p:sp>
        <p:grpSp>
          <p:nvGrpSpPr>
            <p:cNvPr id="40" name="Group 5"/>
            <p:cNvGrpSpPr>
              <a:grpSpLocks/>
            </p:cNvGrpSpPr>
            <p:nvPr/>
          </p:nvGrpSpPr>
          <p:grpSpPr bwMode="auto">
            <a:xfrm>
              <a:off x="5564717" y="4365105"/>
              <a:ext cx="531284" cy="253987"/>
              <a:chOff x="0" y="2252"/>
              <a:chExt cx="20000" cy="15534"/>
            </a:xfrm>
          </p:grpSpPr>
          <p:sp>
            <p:nvSpPr>
              <p:cNvPr id="4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1" name="Group 5"/>
            <p:cNvGrpSpPr>
              <a:grpSpLocks/>
            </p:cNvGrpSpPr>
            <p:nvPr/>
          </p:nvGrpSpPr>
          <p:grpSpPr bwMode="auto">
            <a:xfrm>
              <a:off x="9855053" y="3751078"/>
              <a:ext cx="531284" cy="253987"/>
              <a:chOff x="0" y="2252"/>
              <a:chExt cx="20000" cy="15534"/>
            </a:xfrm>
          </p:grpSpPr>
          <p:sp>
            <p:nvSpPr>
              <p:cNvPr id="52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5291848" y="875490"/>
              <a:ext cx="6900153" cy="3822971"/>
            </a:xfrm>
            <a:custGeom>
              <a:avLst/>
              <a:gdLst>
                <a:gd name="connsiteX0" fmla="*/ 5029200 w 5175115"/>
                <a:gd name="connsiteY0" fmla="*/ 3210128 h 3822971"/>
                <a:gd name="connsiteX1" fmla="*/ 5116749 w 5175115"/>
                <a:gd name="connsiteY1" fmla="*/ 3229583 h 3822971"/>
                <a:gd name="connsiteX2" fmla="*/ 5136204 w 5175115"/>
                <a:gd name="connsiteY2" fmla="*/ 3249039 h 3822971"/>
                <a:gd name="connsiteX3" fmla="*/ 5145932 w 5175115"/>
                <a:gd name="connsiteY3" fmla="*/ 3278222 h 3822971"/>
                <a:gd name="connsiteX4" fmla="*/ 5175115 w 5175115"/>
                <a:gd name="connsiteY4" fmla="*/ 3336588 h 3822971"/>
                <a:gd name="connsiteX5" fmla="*/ 5155660 w 5175115"/>
                <a:gd name="connsiteY5" fmla="*/ 3433864 h 3822971"/>
                <a:gd name="connsiteX6" fmla="*/ 5136204 w 5175115"/>
                <a:gd name="connsiteY6" fmla="*/ 3463047 h 3822971"/>
                <a:gd name="connsiteX7" fmla="*/ 5107021 w 5175115"/>
                <a:gd name="connsiteY7" fmla="*/ 3511685 h 3822971"/>
                <a:gd name="connsiteX8" fmla="*/ 5048655 w 5175115"/>
                <a:gd name="connsiteY8" fmla="*/ 3531141 h 3822971"/>
                <a:gd name="connsiteX9" fmla="*/ 4980562 w 5175115"/>
                <a:gd name="connsiteY9" fmla="*/ 3501958 h 3822971"/>
                <a:gd name="connsiteX10" fmla="*/ 4961106 w 5175115"/>
                <a:gd name="connsiteY10" fmla="*/ 3472775 h 3822971"/>
                <a:gd name="connsiteX11" fmla="*/ 4931924 w 5175115"/>
                <a:gd name="connsiteY11" fmla="*/ 3463047 h 3822971"/>
                <a:gd name="connsiteX12" fmla="*/ 4902741 w 5175115"/>
                <a:gd name="connsiteY12" fmla="*/ 3443592 h 3822971"/>
                <a:gd name="connsiteX13" fmla="*/ 4873558 w 5175115"/>
                <a:gd name="connsiteY13" fmla="*/ 3433864 h 3822971"/>
                <a:gd name="connsiteX14" fmla="*/ 4844375 w 5175115"/>
                <a:gd name="connsiteY14" fmla="*/ 3414409 h 3822971"/>
                <a:gd name="connsiteX15" fmla="*/ 4795736 w 5175115"/>
                <a:gd name="connsiteY15" fmla="*/ 3404681 h 3822971"/>
                <a:gd name="connsiteX16" fmla="*/ 4513634 w 5175115"/>
                <a:gd name="connsiteY16" fmla="*/ 3414409 h 3822971"/>
                <a:gd name="connsiteX17" fmla="*/ 4445541 w 5175115"/>
                <a:gd name="connsiteY17" fmla="*/ 3424137 h 3822971"/>
                <a:gd name="connsiteX18" fmla="*/ 4426085 w 5175115"/>
                <a:gd name="connsiteY18" fmla="*/ 3443592 h 3822971"/>
                <a:gd name="connsiteX19" fmla="*/ 4396902 w 5175115"/>
                <a:gd name="connsiteY19" fmla="*/ 3453320 h 3822971"/>
                <a:gd name="connsiteX20" fmla="*/ 4153711 w 5175115"/>
                <a:gd name="connsiteY20" fmla="*/ 3443592 h 3822971"/>
                <a:gd name="connsiteX21" fmla="*/ 4114800 w 5175115"/>
                <a:gd name="connsiteY21" fmla="*/ 3424137 h 3822971"/>
                <a:gd name="connsiteX22" fmla="*/ 4027251 w 5175115"/>
                <a:gd name="connsiteY22" fmla="*/ 3375498 h 3822971"/>
                <a:gd name="connsiteX23" fmla="*/ 3998068 w 5175115"/>
                <a:gd name="connsiteY23" fmla="*/ 3356043 h 3822971"/>
                <a:gd name="connsiteX24" fmla="*/ 3929975 w 5175115"/>
                <a:gd name="connsiteY24" fmla="*/ 3336588 h 3822971"/>
                <a:gd name="connsiteX25" fmla="*/ 3871609 w 5175115"/>
                <a:gd name="connsiteY25" fmla="*/ 3317132 h 3822971"/>
                <a:gd name="connsiteX26" fmla="*/ 3813243 w 5175115"/>
                <a:gd name="connsiteY26" fmla="*/ 3287949 h 3822971"/>
                <a:gd name="connsiteX27" fmla="*/ 3745149 w 5175115"/>
                <a:gd name="connsiteY27" fmla="*/ 3249039 h 3822971"/>
                <a:gd name="connsiteX28" fmla="*/ 3570051 w 5175115"/>
                <a:gd name="connsiteY28" fmla="*/ 3229583 h 3822971"/>
                <a:gd name="connsiteX29" fmla="*/ 3501958 w 5175115"/>
                <a:gd name="connsiteY29" fmla="*/ 3210128 h 3822971"/>
                <a:gd name="connsiteX30" fmla="*/ 3443592 w 5175115"/>
                <a:gd name="connsiteY30" fmla="*/ 3200400 h 3822971"/>
                <a:gd name="connsiteX31" fmla="*/ 3404681 w 5175115"/>
                <a:gd name="connsiteY31" fmla="*/ 3180945 h 3822971"/>
                <a:gd name="connsiteX32" fmla="*/ 3356043 w 5175115"/>
                <a:gd name="connsiteY32" fmla="*/ 3122579 h 3822971"/>
                <a:gd name="connsiteX33" fmla="*/ 3336587 w 5175115"/>
                <a:gd name="connsiteY33" fmla="*/ 3103124 h 3822971"/>
                <a:gd name="connsiteX34" fmla="*/ 3326860 w 5175115"/>
                <a:gd name="connsiteY34" fmla="*/ 3073941 h 3822971"/>
                <a:gd name="connsiteX35" fmla="*/ 3317132 w 5175115"/>
                <a:gd name="connsiteY35" fmla="*/ 3035030 h 3822971"/>
                <a:gd name="connsiteX36" fmla="*/ 3239311 w 5175115"/>
                <a:gd name="connsiteY36" fmla="*/ 3005847 h 3822971"/>
                <a:gd name="connsiteX37" fmla="*/ 3073941 w 5175115"/>
                <a:gd name="connsiteY37" fmla="*/ 3015575 h 3822971"/>
                <a:gd name="connsiteX38" fmla="*/ 2976664 w 5175115"/>
                <a:gd name="connsiteY38" fmla="*/ 3035030 h 3822971"/>
                <a:gd name="connsiteX39" fmla="*/ 2889115 w 5175115"/>
                <a:gd name="connsiteY39" fmla="*/ 3044758 h 3822971"/>
                <a:gd name="connsiteX40" fmla="*/ 2859932 w 5175115"/>
                <a:gd name="connsiteY40" fmla="*/ 3054485 h 3822971"/>
                <a:gd name="connsiteX41" fmla="*/ 2830749 w 5175115"/>
                <a:gd name="connsiteY41" fmla="*/ 3073941 h 3822971"/>
                <a:gd name="connsiteX42" fmla="*/ 2772383 w 5175115"/>
                <a:gd name="connsiteY42" fmla="*/ 3083668 h 3822971"/>
                <a:gd name="connsiteX43" fmla="*/ 2714017 w 5175115"/>
                <a:gd name="connsiteY43" fmla="*/ 3122579 h 3822971"/>
                <a:gd name="connsiteX44" fmla="*/ 2684834 w 5175115"/>
                <a:gd name="connsiteY44" fmla="*/ 3142034 h 3822971"/>
                <a:gd name="connsiteX45" fmla="*/ 2636196 w 5175115"/>
                <a:gd name="connsiteY45" fmla="*/ 3190673 h 3822971"/>
                <a:gd name="connsiteX46" fmla="*/ 2568102 w 5175115"/>
                <a:gd name="connsiteY46" fmla="*/ 3229583 h 3822971"/>
                <a:gd name="connsiteX47" fmla="*/ 2548647 w 5175115"/>
                <a:gd name="connsiteY47" fmla="*/ 3249039 h 3822971"/>
                <a:gd name="connsiteX48" fmla="*/ 2519464 w 5175115"/>
                <a:gd name="connsiteY48" fmla="*/ 3258766 h 3822971"/>
                <a:gd name="connsiteX49" fmla="*/ 2480553 w 5175115"/>
                <a:gd name="connsiteY49" fmla="*/ 3278222 h 3822971"/>
                <a:gd name="connsiteX50" fmla="*/ 2402732 w 5175115"/>
                <a:gd name="connsiteY50" fmla="*/ 3297677 h 3822971"/>
                <a:gd name="connsiteX51" fmla="*/ 2373549 w 5175115"/>
                <a:gd name="connsiteY51" fmla="*/ 3317132 h 3822971"/>
                <a:gd name="connsiteX52" fmla="*/ 2305455 w 5175115"/>
                <a:gd name="connsiteY52" fmla="*/ 3336588 h 3822971"/>
                <a:gd name="connsiteX53" fmla="*/ 2247089 w 5175115"/>
                <a:gd name="connsiteY53" fmla="*/ 3346315 h 3822971"/>
                <a:gd name="connsiteX54" fmla="*/ 2198451 w 5175115"/>
                <a:gd name="connsiteY54" fmla="*/ 3356043 h 3822971"/>
                <a:gd name="connsiteX55" fmla="*/ 1488332 w 5175115"/>
                <a:gd name="connsiteY55" fmla="*/ 3394954 h 3822971"/>
                <a:gd name="connsiteX56" fmla="*/ 1439694 w 5175115"/>
                <a:gd name="connsiteY56" fmla="*/ 3404681 h 3822971"/>
                <a:gd name="connsiteX57" fmla="*/ 1410511 w 5175115"/>
                <a:gd name="connsiteY57" fmla="*/ 3414409 h 3822971"/>
                <a:gd name="connsiteX58" fmla="*/ 1245141 w 5175115"/>
                <a:gd name="connsiteY58" fmla="*/ 3433864 h 3822971"/>
                <a:gd name="connsiteX59" fmla="*/ 1167319 w 5175115"/>
                <a:gd name="connsiteY59" fmla="*/ 3453320 h 3822971"/>
                <a:gd name="connsiteX60" fmla="*/ 1089498 w 5175115"/>
                <a:gd name="connsiteY60" fmla="*/ 3472775 h 3822971"/>
                <a:gd name="connsiteX61" fmla="*/ 1060315 w 5175115"/>
                <a:gd name="connsiteY61" fmla="*/ 3482502 h 3822971"/>
                <a:gd name="connsiteX62" fmla="*/ 982494 w 5175115"/>
                <a:gd name="connsiteY62" fmla="*/ 3501958 h 3822971"/>
                <a:gd name="connsiteX63" fmla="*/ 924128 w 5175115"/>
                <a:gd name="connsiteY63" fmla="*/ 3521413 h 3822971"/>
                <a:gd name="connsiteX64" fmla="*/ 904672 w 5175115"/>
                <a:gd name="connsiteY64" fmla="*/ 3540868 h 3822971"/>
                <a:gd name="connsiteX65" fmla="*/ 846306 w 5175115"/>
                <a:gd name="connsiteY65" fmla="*/ 3560324 h 3822971"/>
                <a:gd name="connsiteX66" fmla="*/ 807396 w 5175115"/>
                <a:gd name="connsiteY66" fmla="*/ 3589507 h 3822971"/>
                <a:gd name="connsiteX67" fmla="*/ 778213 w 5175115"/>
                <a:gd name="connsiteY67" fmla="*/ 3608962 h 3822971"/>
                <a:gd name="connsiteX68" fmla="*/ 661481 w 5175115"/>
                <a:gd name="connsiteY68" fmla="*/ 3706239 h 3822971"/>
                <a:gd name="connsiteX69" fmla="*/ 632298 w 5175115"/>
                <a:gd name="connsiteY69" fmla="*/ 3725694 h 3822971"/>
                <a:gd name="connsiteX70" fmla="*/ 603115 w 5175115"/>
                <a:gd name="connsiteY70" fmla="*/ 3745149 h 3822971"/>
                <a:gd name="connsiteX71" fmla="*/ 535021 w 5175115"/>
                <a:gd name="connsiteY71" fmla="*/ 3764605 h 3822971"/>
                <a:gd name="connsiteX72" fmla="*/ 476655 w 5175115"/>
                <a:gd name="connsiteY72" fmla="*/ 3784060 h 3822971"/>
                <a:gd name="connsiteX73" fmla="*/ 418289 w 5175115"/>
                <a:gd name="connsiteY73" fmla="*/ 3803515 h 3822971"/>
                <a:gd name="connsiteX74" fmla="*/ 389106 w 5175115"/>
                <a:gd name="connsiteY74" fmla="*/ 3813243 h 3822971"/>
                <a:gd name="connsiteX75" fmla="*/ 282102 w 5175115"/>
                <a:gd name="connsiteY75" fmla="*/ 3822971 h 3822971"/>
                <a:gd name="connsiteX76" fmla="*/ 155643 w 5175115"/>
                <a:gd name="connsiteY76" fmla="*/ 3813243 h 3822971"/>
                <a:gd name="connsiteX77" fmla="*/ 126460 w 5175115"/>
                <a:gd name="connsiteY77" fmla="*/ 3803515 h 3822971"/>
                <a:gd name="connsiteX78" fmla="*/ 68094 w 5175115"/>
                <a:gd name="connsiteY78" fmla="*/ 3764605 h 3822971"/>
                <a:gd name="connsiteX79" fmla="*/ 48638 w 5175115"/>
                <a:gd name="connsiteY79" fmla="*/ 3745149 h 3822971"/>
                <a:gd name="connsiteX80" fmla="*/ 29183 w 5175115"/>
                <a:gd name="connsiteY80" fmla="*/ 3715966 h 3822971"/>
                <a:gd name="connsiteX81" fmla="*/ 0 w 5175115"/>
                <a:gd name="connsiteY81" fmla="*/ 3696511 h 3822971"/>
                <a:gd name="connsiteX82" fmla="*/ 9728 w 5175115"/>
                <a:gd name="connsiteY82" fmla="*/ 3511685 h 3822971"/>
                <a:gd name="connsiteX83" fmla="*/ 19455 w 5175115"/>
                <a:gd name="connsiteY83" fmla="*/ 3472775 h 3822971"/>
                <a:gd name="connsiteX84" fmla="*/ 38911 w 5175115"/>
                <a:gd name="connsiteY84" fmla="*/ 3453320 h 3822971"/>
                <a:gd name="connsiteX85" fmla="*/ 68094 w 5175115"/>
                <a:gd name="connsiteY85" fmla="*/ 3404681 h 3822971"/>
                <a:gd name="connsiteX86" fmla="*/ 97277 w 5175115"/>
                <a:gd name="connsiteY86" fmla="*/ 3356043 h 3822971"/>
                <a:gd name="connsiteX87" fmla="*/ 107004 w 5175115"/>
                <a:gd name="connsiteY87" fmla="*/ 3326860 h 3822971"/>
                <a:gd name="connsiteX88" fmla="*/ 145915 w 5175115"/>
                <a:gd name="connsiteY88" fmla="*/ 3287949 h 3822971"/>
                <a:gd name="connsiteX89" fmla="*/ 175098 w 5175115"/>
                <a:gd name="connsiteY89" fmla="*/ 3229583 h 3822971"/>
                <a:gd name="connsiteX90" fmla="*/ 184826 w 5175115"/>
                <a:gd name="connsiteY90" fmla="*/ 3200400 h 3822971"/>
                <a:gd name="connsiteX91" fmla="*/ 175098 w 5175115"/>
                <a:gd name="connsiteY91" fmla="*/ 2976664 h 3822971"/>
                <a:gd name="connsiteX92" fmla="*/ 194553 w 5175115"/>
                <a:gd name="connsiteY92" fmla="*/ 2821022 h 3822971"/>
                <a:gd name="connsiteX93" fmla="*/ 272375 w 5175115"/>
                <a:gd name="connsiteY93" fmla="*/ 2704290 h 3822971"/>
                <a:gd name="connsiteX94" fmla="*/ 301558 w 5175115"/>
                <a:gd name="connsiteY94" fmla="*/ 2675107 h 3822971"/>
                <a:gd name="connsiteX95" fmla="*/ 340468 w 5175115"/>
                <a:gd name="connsiteY95" fmla="*/ 2616741 h 3822971"/>
                <a:gd name="connsiteX96" fmla="*/ 369651 w 5175115"/>
                <a:gd name="connsiteY96" fmla="*/ 2607013 h 3822971"/>
                <a:gd name="connsiteX97" fmla="*/ 428017 w 5175115"/>
                <a:gd name="connsiteY97" fmla="*/ 2568102 h 3822971"/>
                <a:gd name="connsiteX98" fmla="*/ 496111 w 5175115"/>
                <a:gd name="connsiteY98" fmla="*/ 2538920 h 3822971"/>
                <a:gd name="connsiteX99" fmla="*/ 544749 w 5175115"/>
                <a:gd name="connsiteY99" fmla="*/ 2509737 h 3822971"/>
                <a:gd name="connsiteX100" fmla="*/ 583660 w 5175115"/>
                <a:gd name="connsiteY100" fmla="*/ 2470826 h 3822971"/>
                <a:gd name="connsiteX101" fmla="*/ 612843 w 5175115"/>
                <a:gd name="connsiteY101" fmla="*/ 2451371 h 3822971"/>
                <a:gd name="connsiteX102" fmla="*/ 632298 w 5175115"/>
                <a:gd name="connsiteY102" fmla="*/ 2422188 h 3822971"/>
                <a:gd name="connsiteX103" fmla="*/ 651753 w 5175115"/>
                <a:gd name="connsiteY103" fmla="*/ 2383277 h 3822971"/>
                <a:gd name="connsiteX104" fmla="*/ 671209 w 5175115"/>
                <a:gd name="connsiteY104" fmla="*/ 2363822 h 3822971"/>
                <a:gd name="connsiteX105" fmla="*/ 680936 w 5175115"/>
                <a:gd name="connsiteY105" fmla="*/ 2334639 h 3822971"/>
                <a:gd name="connsiteX106" fmla="*/ 729575 w 5175115"/>
                <a:gd name="connsiteY106" fmla="*/ 2276273 h 3822971"/>
                <a:gd name="connsiteX107" fmla="*/ 739302 w 5175115"/>
                <a:gd name="connsiteY107" fmla="*/ 2247090 h 3822971"/>
                <a:gd name="connsiteX108" fmla="*/ 758758 w 5175115"/>
                <a:gd name="connsiteY108" fmla="*/ 2227634 h 3822971"/>
                <a:gd name="connsiteX109" fmla="*/ 797668 w 5175115"/>
                <a:gd name="connsiteY109" fmla="*/ 2169268 h 3822971"/>
                <a:gd name="connsiteX110" fmla="*/ 817124 w 5175115"/>
                <a:gd name="connsiteY110" fmla="*/ 2140085 h 3822971"/>
                <a:gd name="connsiteX111" fmla="*/ 836579 w 5175115"/>
                <a:gd name="connsiteY111" fmla="*/ 2081720 h 3822971"/>
                <a:gd name="connsiteX112" fmla="*/ 846306 w 5175115"/>
                <a:gd name="connsiteY112" fmla="*/ 2052537 h 3822971"/>
                <a:gd name="connsiteX113" fmla="*/ 865762 w 5175115"/>
                <a:gd name="connsiteY113" fmla="*/ 1955260 h 3822971"/>
                <a:gd name="connsiteX114" fmla="*/ 875489 w 5175115"/>
                <a:gd name="connsiteY114" fmla="*/ 1916349 h 3822971"/>
                <a:gd name="connsiteX115" fmla="*/ 885217 w 5175115"/>
                <a:gd name="connsiteY115" fmla="*/ 1887166 h 3822971"/>
                <a:gd name="connsiteX116" fmla="*/ 914400 w 5175115"/>
                <a:gd name="connsiteY116" fmla="*/ 1750979 h 3822971"/>
                <a:gd name="connsiteX117" fmla="*/ 943583 w 5175115"/>
                <a:gd name="connsiteY117" fmla="*/ 1663430 h 3822971"/>
                <a:gd name="connsiteX118" fmla="*/ 953311 w 5175115"/>
                <a:gd name="connsiteY118" fmla="*/ 1634247 h 3822971"/>
                <a:gd name="connsiteX119" fmla="*/ 992221 w 5175115"/>
                <a:gd name="connsiteY119" fmla="*/ 1556426 h 3822971"/>
                <a:gd name="connsiteX120" fmla="*/ 1021404 w 5175115"/>
                <a:gd name="connsiteY120" fmla="*/ 1488332 h 3822971"/>
                <a:gd name="connsiteX121" fmla="*/ 1040860 w 5175115"/>
                <a:gd name="connsiteY121" fmla="*/ 1468877 h 3822971"/>
                <a:gd name="connsiteX122" fmla="*/ 1050587 w 5175115"/>
                <a:gd name="connsiteY122" fmla="*/ 1439694 h 3822971"/>
                <a:gd name="connsiteX123" fmla="*/ 1118681 w 5175115"/>
                <a:gd name="connsiteY123" fmla="*/ 1381328 h 3822971"/>
                <a:gd name="connsiteX124" fmla="*/ 1157592 w 5175115"/>
                <a:gd name="connsiteY124" fmla="*/ 1352145 h 3822971"/>
                <a:gd name="connsiteX125" fmla="*/ 1186775 w 5175115"/>
                <a:gd name="connsiteY125" fmla="*/ 1342417 h 3822971"/>
                <a:gd name="connsiteX126" fmla="*/ 1245141 w 5175115"/>
                <a:gd name="connsiteY126" fmla="*/ 1303507 h 3822971"/>
                <a:gd name="connsiteX127" fmla="*/ 1274324 w 5175115"/>
                <a:gd name="connsiteY127" fmla="*/ 1284051 h 3822971"/>
                <a:gd name="connsiteX128" fmla="*/ 1332689 w 5175115"/>
                <a:gd name="connsiteY128" fmla="*/ 1245141 h 3822971"/>
                <a:gd name="connsiteX129" fmla="*/ 1381328 w 5175115"/>
                <a:gd name="connsiteY129" fmla="*/ 1206230 h 3822971"/>
                <a:gd name="connsiteX130" fmla="*/ 1410511 w 5175115"/>
                <a:gd name="connsiteY130" fmla="*/ 1196502 h 3822971"/>
                <a:gd name="connsiteX131" fmla="*/ 1439694 w 5175115"/>
                <a:gd name="connsiteY131" fmla="*/ 1177047 h 3822971"/>
                <a:gd name="connsiteX132" fmla="*/ 1478604 w 5175115"/>
                <a:gd name="connsiteY132" fmla="*/ 1157592 h 3822971"/>
                <a:gd name="connsiteX133" fmla="*/ 1507787 w 5175115"/>
                <a:gd name="connsiteY133" fmla="*/ 1147864 h 3822971"/>
                <a:gd name="connsiteX134" fmla="*/ 1566153 w 5175115"/>
                <a:gd name="connsiteY134" fmla="*/ 1118681 h 3822971"/>
                <a:gd name="connsiteX135" fmla="*/ 1585609 w 5175115"/>
                <a:gd name="connsiteY135" fmla="*/ 1099226 h 3822971"/>
                <a:gd name="connsiteX136" fmla="*/ 1643975 w 5175115"/>
                <a:gd name="connsiteY136" fmla="*/ 1060315 h 3822971"/>
                <a:gd name="connsiteX137" fmla="*/ 1692613 w 5175115"/>
                <a:gd name="connsiteY137" fmla="*/ 982494 h 3822971"/>
                <a:gd name="connsiteX138" fmla="*/ 1731524 w 5175115"/>
                <a:gd name="connsiteY138" fmla="*/ 924128 h 3822971"/>
                <a:gd name="connsiteX139" fmla="*/ 1741251 w 5175115"/>
                <a:gd name="connsiteY139" fmla="*/ 875490 h 3822971"/>
                <a:gd name="connsiteX140" fmla="*/ 1770434 w 5175115"/>
                <a:gd name="connsiteY140" fmla="*/ 758758 h 3822971"/>
                <a:gd name="connsiteX141" fmla="*/ 1780162 w 5175115"/>
                <a:gd name="connsiteY141" fmla="*/ 311285 h 3822971"/>
                <a:gd name="connsiteX142" fmla="*/ 1819072 w 5175115"/>
                <a:gd name="connsiteY142" fmla="*/ 214009 h 3822971"/>
                <a:gd name="connsiteX143" fmla="*/ 1838528 w 5175115"/>
                <a:gd name="connsiteY143" fmla="*/ 155643 h 3822971"/>
                <a:gd name="connsiteX144" fmla="*/ 1877438 w 5175115"/>
                <a:gd name="connsiteY144" fmla="*/ 97277 h 3822971"/>
                <a:gd name="connsiteX145" fmla="*/ 1887166 w 5175115"/>
                <a:gd name="connsiteY145" fmla="*/ 68094 h 3822971"/>
                <a:gd name="connsiteX146" fmla="*/ 1916349 w 5175115"/>
                <a:gd name="connsiteY146" fmla="*/ 58366 h 3822971"/>
                <a:gd name="connsiteX147" fmla="*/ 1955260 w 5175115"/>
                <a:gd name="connsiteY147" fmla="*/ 9728 h 3822971"/>
                <a:gd name="connsiteX148" fmla="*/ 1984443 w 5175115"/>
                <a:gd name="connsiteY148" fmla="*/ 0 h 3822971"/>
                <a:gd name="connsiteX149" fmla="*/ 2013626 w 5175115"/>
                <a:gd name="connsiteY149" fmla="*/ 9728 h 3822971"/>
                <a:gd name="connsiteX150" fmla="*/ 2052536 w 5175115"/>
                <a:gd name="connsiteY150" fmla="*/ 87549 h 3822971"/>
                <a:gd name="connsiteX151" fmla="*/ 2071992 w 5175115"/>
                <a:gd name="connsiteY151" fmla="*/ 145915 h 3822971"/>
                <a:gd name="connsiteX152" fmla="*/ 2081719 w 5175115"/>
                <a:gd name="connsiteY152" fmla="*/ 223737 h 3822971"/>
                <a:gd name="connsiteX153" fmla="*/ 2101175 w 5175115"/>
                <a:gd name="connsiteY153" fmla="*/ 428017 h 3822971"/>
                <a:gd name="connsiteX154" fmla="*/ 2130358 w 5175115"/>
                <a:gd name="connsiteY154" fmla="*/ 583660 h 3822971"/>
                <a:gd name="connsiteX155" fmla="*/ 2149813 w 5175115"/>
                <a:gd name="connsiteY155" fmla="*/ 622571 h 3822971"/>
                <a:gd name="connsiteX156" fmla="*/ 2159541 w 5175115"/>
                <a:gd name="connsiteY156" fmla="*/ 651754 h 3822971"/>
                <a:gd name="connsiteX157" fmla="*/ 2178996 w 5175115"/>
                <a:gd name="connsiteY157" fmla="*/ 719847 h 3822971"/>
                <a:gd name="connsiteX158" fmla="*/ 2169268 w 5175115"/>
                <a:gd name="connsiteY158" fmla="*/ 953311 h 3822971"/>
                <a:gd name="connsiteX159" fmla="*/ 2140085 w 5175115"/>
                <a:gd name="connsiteY159" fmla="*/ 1040860 h 3822971"/>
                <a:gd name="connsiteX160" fmla="*/ 2110902 w 5175115"/>
                <a:gd name="connsiteY160" fmla="*/ 1099226 h 3822971"/>
                <a:gd name="connsiteX161" fmla="*/ 2081719 w 5175115"/>
                <a:gd name="connsiteY161" fmla="*/ 1284051 h 3822971"/>
                <a:gd name="connsiteX162" fmla="*/ 2062264 w 5175115"/>
                <a:gd name="connsiteY162" fmla="*/ 1313234 h 3822971"/>
                <a:gd name="connsiteX163" fmla="*/ 1984443 w 5175115"/>
                <a:gd name="connsiteY163" fmla="*/ 1381328 h 3822971"/>
                <a:gd name="connsiteX164" fmla="*/ 1945532 w 5175115"/>
                <a:gd name="connsiteY164" fmla="*/ 1400783 h 3822971"/>
                <a:gd name="connsiteX165" fmla="*/ 1896894 w 5175115"/>
                <a:gd name="connsiteY165" fmla="*/ 1429966 h 3822971"/>
                <a:gd name="connsiteX166" fmla="*/ 1838528 w 5175115"/>
                <a:gd name="connsiteY166" fmla="*/ 1478605 h 3822971"/>
                <a:gd name="connsiteX167" fmla="*/ 1809345 w 5175115"/>
                <a:gd name="connsiteY167" fmla="*/ 1488332 h 3822971"/>
                <a:gd name="connsiteX168" fmla="*/ 1741251 w 5175115"/>
                <a:gd name="connsiteY168" fmla="*/ 1517515 h 3822971"/>
                <a:gd name="connsiteX169" fmla="*/ 1614792 w 5175115"/>
                <a:gd name="connsiteY169" fmla="*/ 1527243 h 3822971"/>
                <a:gd name="connsiteX170" fmla="*/ 1556426 w 5175115"/>
                <a:gd name="connsiteY170" fmla="*/ 1546698 h 3822971"/>
                <a:gd name="connsiteX171" fmla="*/ 1527243 w 5175115"/>
                <a:gd name="connsiteY171" fmla="*/ 1556426 h 3822971"/>
                <a:gd name="connsiteX172" fmla="*/ 1468877 w 5175115"/>
                <a:gd name="connsiteY172" fmla="*/ 1605064 h 3822971"/>
                <a:gd name="connsiteX173" fmla="*/ 1410511 w 5175115"/>
                <a:gd name="connsiteY173" fmla="*/ 1624520 h 3822971"/>
                <a:gd name="connsiteX174" fmla="*/ 1381328 w 5175115"/>
                <a:gd name="connsiteY174" fmla="*/ 1634247 h 3822971"/>
                <a:gd name="connsiteX175" fmla="*/ 1361872 w 5175115"/>
                <a:gd name="connsiteY175" fmla="*/ 1663430 h 3822971"/>
                <a:gd name="connsiteX176" fmla="*/ 1361872 w 5175115"/>
                <a:gd name="connsiteY176" fmla="*/ 1819073 h 3822971"/>
                <a:gd name="connsiteX177" fmla="*/ 1391055 w 5175115"/>
                <a:gd name="connsiteY177" fmla="*/ 1857983 h 3822971"/>
                <a:gd name="connsiteX178" fmla="*/ 1429966 w 5175115"/>
                <a:gd name="connsiteY178" fmla="*/ 1916349 h 3822971"/>
                <a:gd name="connsiteX179" fmla="*/ 1488332 w 5175115"/>
                <a:gd name="connsiteY179" fmla="*/ 1984443 h 3822971"/>
                <a:gd name="connsiteX180" fmla="*/ 1507787 w 5175115"/>
                <a:gd name="connsiteY180" fmla="*/ 2042809 h 3822971"/>
                <a:gd name="connsiteX181" fmla="*/ 1517515 w 5175115"/>
                <a:gd name="connsiteY181" fmla="*/ 2071992 h 3822971"/>
                <a:gd name="connsiteX182" fmla="*/ 1507787 w 5175115"/>
                <a:gd name="connsiteY182" fmla="*/ 2198451 h 3822971"/>
                <a:gd name="connsiteX183" fmla="*/ 1498060 w 5175115"/>
                <a:gd name="connsiteY183" fmla="*/ 2227634 h 3822971"/>
                <a:gd name="connsiteX184" fmla="*/ 1478604 w 5175115"/>
                <a:gd name="connsiteY184" fmla="*/ 2247090 h 3822971"/>
                <a:gd name="connsiteX185" fmla="*/ 1459149 w 5175115"/>
                <a:gd name="connsiteY185" fmla="*/ 2276273 h 3822971"/>
                <a:gd name="connsiteX186" fmla="*/ 1420238 w 5175115"/>
                <a:gd name="connsiteY186" fmla="*/ 2295728 h 3822971"/>
                <a:gd name="connsiteX187" fmla="*/ 1381328 w 5175115"/>
                <a:gd name="connsiteY187" fmla="*/ 2324911 h 3822971"/>
                <a:gd name="connsiteX188" fmla="*/ 1322962 w 5175115"/>
                <a:gd name="connsiteY188" fmla="*/ 2363822 h 3822971"/>
                <a:gd name="connsiteX189" fmla="*/ 1293779 w 5175115"/>
                <a:gd name="connsiteY189" fmla="*/ 2383277 h 3822971"/>
                <a:gd name="connsiteX190" fmla="*/ 1264596 w 5175115"/>
                <a:gd name="connsiteY190" fmla="*/ 2412460 h 3822971"/>
                <a:gd name="connsiteX191" fmla="*/ 1235413 w 5175115"/>
                <a:gd name="connsiteY191" fmla="*/ 2422188 h 3822971"/>
                <a:gd name="connsiteX192" fmla="*/ 1196502 w 5175115"/>
                <a:gd name="connsiteY192" fmla="*/ 2480554 h 3822971"/>
                <a:gd name="connsiteX193" fmla="*/ 1177047 w 5175115"/>
                <a:gd name="connsiteY193" fmla="*/ 2548647 h 3822971"/>
                <a:gd name="connsiteX194" fmla="*/ 1167319 w 5175115"/>
                <a:gd name="connsiteY194" fmla="*/ 2626468 h 3822971"/>
                <a:gd name="connsiteX195" fmla="*/ 1147864 w 5175115"/>
                <a:gd name="connsiteY195" fmla="*/ 2684834 h 3822971"/>
                <a:gd name="connsiteX196" fmla="*/ 1089498 w 5175115"/>
                <a:gd name="connsiteY196" fmla="*/ 2714017 h 3822971"/>
                <a:gd name="connsiteX197" fmla="*/ 1031132 w 5175115"/>
                <a:gd name="connsiteY197" fmla="*/ 2733473 h 3822971"/>
                <a:gd name="connsiteX198" fmla="*/ 963038 w 5175115"/>
                <a:gd name="connsiteY198" fmla="*/ 2772383 h 3822971"/>
                <a:gd name="connsiteX199" fmla="*/ 933855 w 5175115"/>
                <a:gd name="connsiteY199" fmla="*/ 2791839 h 3822971"/>
                <a:gd name="connsiteX200" fmla="*/ 894945 w 5175115"/>
                <a:gd name="connsiteY200" fmla="*/ 2811294 h 3822971"/>
                <a:gd name="connsiteX201" fmla="*/ 865762 w 5175115"/>
                <a:gd name="connsiteY201" fmla="*/ 2830749 h 3822971"/>
                <a:gd name="connsiteX202" fmla="*/ 846306 w 5175115"/>
                <a:gd name="connsiteY202" fmla="*/ 2850205 h 3822971"/>
                <a:gd name="connsiteX203" fmla="*/ 817124 w 5175115"/>
                <a:gd name="connsiteY203" fmla="*/ 2859932 h 3822971"/>
                <a:gd name="connsiteX204" fmla="*/ 787941 w 5175115"/>
                <a:gd name="connsiteY204" fmla="*/ 2879388 h 3822971"/>
                <a:gd name="connsiteX205" fmla="*/ 758758 w 5175115"/>
                <a:gd name="connsiteY205" fmla="*/ 2889115 h 3822971"/>
                <a:gd name="connsiteX206" fmla="*/ 719847 w 5175115"/>
                <a:gd name="connsiteY206" fmla="*/ 2947481 h 3822971"/>
                <a:gd name="connsiteX207" fmla="*/ 700392 w 5175115"/>
                <a:gd name="connsiteY207" fmla="*/ 2976664 h 3822971"/>
                <a:gd name="connsiteX208" fmla="*/ 680936 w 5175115"/>
                <a:gd name="connsiteY208" fmla="*/ 3005847 h 3822971"/>
                <a:gd name="connsiteX209" fmla="*/ 671209 w 5175115"/>
                <a:gd name="connsiteY209" fmla="*/ 3064213 h 3822971"/>
                <a:gd name="connsiteX210" fmla="*/ 651753 w 5175115"/>
                <a:gd name="connsiteY210" fmla="*/ 3142034 h 3822971"/>
                <a:gd name="connsiteX211" fmla="*/ 632298 w 5175115"/>
                <a:gd name="connsiteY211" fmla="*/ 3326860 h 3822971"/>
                <a:gd name="connsiteX212" fmla="*/ 661481 w 5175115"/>
                <a:gd name="connsiteY212" fmla="*/ 3346315 h 3822971"/>
                <a:gd name="connsiteX213" fmla="*/ 749030 w 5175115"/>
                <a:gd name="connsiteY213" fmla="*/ 3307405 h 3822971"/>
                <a:gd name="connsiteX214" fmla="*/ 807396 w 5175115"/>
                <a:gd name="connsiteY214" fmla="*/ 3278222 h 3822971"/>
                <a:gd name="connsiteX215" fmla="*/ 885217 w 5175115"/>
                <a:gd name="connsiteY215" fmla="*/ 3219856 h 3822971"/>
                <a:gd name="connsiteX216" fmla="*/ 933855 w 5175115"/>
                <a:gd name="connsiteY216" fmla="*/ 3171217 h 3822971"/>
                <a:gd name="connsiteX217" fmla="*/ 982494 w 5175115"/>
                <a:gd name="connsiteY217" fmla="*/ 3132307 h 3822971"/>
                <a:gd name="connsiteX218" fmla="*/ 1011677 w 5175115"/>
                <a:gd name="connsiteY218" fmla="*/ 3122579 h 3822971"/>
                <a:gd name="connsiteX219" fmla="*/ 1099226 w 5175115"/>
                <a:gd name="connsiteY219" fmla="*/ 3103124 h 3822971"/>
                <a:gd name="connsiteX220" fmla="*/ 1157592 w 5175115"/>
                <a:gd name="connsiteY220" fmla="*/ 3093396 h 3822971"/>
                <a:gd name="connsiteX221" fmla="*/ 1225685 w 5175115"/>
                <a:gd name="connsiteY221" fmla="*/ 3064213 h 3822971"/>
                <a:gd name="connsiteX222" fmla="*/ 1264596 w 5175115"/>
                <a:gd name="connsiteY222" fmla="*/ 3054485 h 3822971"/>
                <a:gd name="connsiteX223" fmla="*/ 1293779 w 5175115"/>
                <a:gd name="connsiteY223" fmla="*/ 3035030 h 3822971"/>
                <a:gd name="connsiteX224" fmla="*/ 1322962 w 5175115"/>
                <a:gd name="connsiteY224" fmla="*/ 3025302 h 3822971"/>
                <a:gd name="connsiteX225" fmla="*/ 1449421 w 5175115"/>
                <a:gd name="connsiteY225" fmla="*/ 3005847 h 3822971"/>
                <a:gd name="connsiteX226" fmla="*/ 1488332 w 5175115"/>
                <a:gd name="connsiteY226" fmla="*/ 2996120 h 3822971"/>
                <a:gd name="connsiteX227" fmla="*/ 1926077 w 5175115"/>
                <a:gd name="connsiteY227" fmla="*/ 2986392 h 3822971"/>
                <a:gd name="connsiteX228" fmla="*/ 2023353 w 5175115"/>
                <a:gd name="connsiteY228" fmla="*/ 2966937 h 3822971"/>
                <a:gd name="connsiteX229" fmla="*/ 2062264 w 5175115"/>
                <a:gd name="connsiteY229" fmla="*/ 2957209 h 3822971"/>
                <a:gd name="connsiteX230" fmla="*/ 2276272 w 5175115"/>
                <a:gd name="connsiteY230" fmla="*/ 2937754 h 3822971"/>
                <a:gd name="connsiteX231" fmla="*/ 2315183 w 5175115"/>
                <a:gd name="connsiteY231" fmla="*/ 2928026 h 3822971"/>
                <a:gd name="connsiteX232" fmla="*/ 2373549 w 5175115"/>
                <a:gd name="connsiteY232" fmla="*/ 2908571 h 3822971"/>
                <a:gd name="connsiteX233" fmla="*/ 2451370 w 5175115"/>
                <a:gd name="connsiteY233" fmla="*/ 2898843 h 3822971"/>
                <a:gd name="connsiteX234" fmla="*/ 2548647 w 5175115"/>
                <a:gd name="connsiteY234" fmla="*/ 2869660 h 3822971"/>
                <a:gd name="connsiteX235" fmla="*/ 2607013 w 5175115"/>
                <a:gd name="connsiteY235" fmla="*/ 2850205 h 3822971"/>
                <a:gd name="connsiteX236" fmla="*/ 2636196 w 5175115"/>
                <a:gd name="connsiteY236" fmla="*/ 2840477 h 3822971"/>
                <a:gd name="connsiteX237" fmla="*/ 2694562 w 5175115"/>
                <a:gd name="connsiteY237" fmla="*/ 2811294 h 3822971"/>
                <a:gd name="connsiteX238" fmla="*/ 2762655 w 5175115"/>
                <a:gd name="connsiteY238" fmla="*/ 2782111 h 3822971"/>
                <a:gd name="connsiteX239" fmla="*/ 2791838 w 5175115"/>
                <a:gd name="connsiteY239" fmla="*/ 2762656 h 3822971"/>
                <a:gd name="connsiteX240" fmla="*/ 2859932 w 5175115"/>
                <a:gd name="connsiteY240" fmla="*/ 2743200 h 3822971"/>
                <a:gd name="connsiteX241" fmla="*/ 2889115 w 5175115"/>
                <a:gd name="connsiteY241" fmla="*/ 2723745 h 3822971"/>
                <a:gd name="connsiteX242" fmla="*/ 2966936 w 5175115"/>
                <a:gd name="connsiteY242" fmla="*/ 2704290 h 3822971"/>
                <a:gd name="connsiteX243" fmla="*/ 3647872 w 5175115"/>
                <a:gd name="connsiteY243" fmla="*/ 2714017 h 3822971"/>
                <a:gd name="connsiteX244" fmla="*/ 3677055 w 5175115"/>
                <a:gd name="connsiteY244" fmla="*/ 2723745 h 3822971"/>
                <a:gd name="connsiteX245" fmla="*/ 3725694 w 5175115"/>
                <a:gd name="connsiteY245" fmla="*/ 2743200 h 3822971"/>
                <a:gd name="connsiteX246" fmla="*/ 3832698 w 5175115"/>
                <a:gd name="connsiteY246" fmla="*/ 2772383 h 3822971"/>
                <a:gd name="connsiteX247" fmla="*/ 3861881 w 5175115"/>
                <a:gd name="connsiteY247" fmla="*/ 2782111 h 3822971"/>
                <a:gd name="connsiteX248" fmla="*/ 3891064 w 5175115"/>
                <a:gd name="connsiteY248" fmla="*/ 2801566 h 3822971"/>
                <a:gd name="connsiteX249" fmla="*/ 3968885 w 5175115"/>
                <a:gd name="connsiteY249" fmla="*/ 2811294 h 3822971"/>
                <a:gd name="connsiteX250" fmla="*/ 4017524 w 5175115"/>
                <a:gd name="connsiteY250" fmla="*/ 2840477 h 3822971"/>
                <a:gd name="connsiteX251" fmla="*/ 4134255 w 5175115"/>
                <a:gd name="connsiteY251" fmla="*/ 2859932 h 3822971"/>
                <a:gd name="connsiteX252" fmla="*/ 4854102 w 5175115"/>
                <a:gd name="connsiteY252" fmla="*/ 2879388 h 3822971"/>
                <a:gd name="connsiteX253" fmla="*/ 4873558 w 5175115"/>
                <a:gd name="connsiteY253" fmla="*/ 2898843 h 3822971"/>
                <a:gd name="connsiteX254" fmla="*/ 4912468 w 5175115"/>
                <a:gd name="connsiteY254" fmla="*/ 2918298 h 3822971"/>
                <a:gd name="connsiteX255" fmla="*/ 4980562 w 5175115"/>
                <a:gd name="connsiteY255" fmla="*/ 2957209 h 3822971"/>
                <a:gd name="connsiteX256" fmla="*/ 5009745 w 5175115"/>
                <a:gd name="connsiteY256" fmla="*/ 2976664 h 3822971"/>
                <a:gd name="connsiteX257" fmla="*/ 5048655 w 5175115"/>
                <a:gd name="connsiteY257" fmla="*/ 2986392 h 3822971"/>
                <a:gd name="connsiteX258" fmla="*/ 5058383 w 5175115"/>
                <a:gd name="connsiteY258" fmla="*/ 3025302 h 3822971"/>
                <a:gd name="connsiteX259" fmla="*/ 5068111 w 5175115"/>
                <a:gd name="connsiteY259" fmla="*/ 3054485 h 3822971"/>
                <a:gd name="connsiteX260" fmla="*/ 5077838 w 5175115"/>
                <a:gd name="connsiteY260" fmla="*/ 3161490 h 3822971"/>
                <a:gd name="connsiteX261" fmla="*/ 5087566 w 5175115"/>
                <a:gd name="connsiteY261" fmla="*/ 3190673 h 38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</a:cxnLst>
              <a:rect l="l" t="t" r="r" b="b"/>
              <a:pathLst>
                <a:path w="5175115" h="3822971">
                  <a:moveTo>
                    <a:pt x="5029200" y="3210128"/>
                  </a:moveTo>
                  <a:cubicBezTo>
                    <a:pt x="5040980" y="3212091"/>
                    <a:pt x="5098331" y="3218532"/>
                    <a:pt x="5116749" y="3229583"/>
                  </a:cubicBezTo>
                  <a:cubicBezTo>
                    <a:pt x="5124613" y="3234302"/>
                    <a:pt x="5129719" y="3242554"/>
                    <a:pt x="5136204" y="3249039"/>
                  </a:cubicBezTo>
                  <a:cubicBezTo>
                    <a:pt x="5139447" y="3258767"/>
                    <a:pt x="5141346" y="3269051"/>
                    <a:pt x="5145932" y="3278222"/>
                  </a:cubicBezTo>
                  <a:cubicBezTo>
                    <a:pt x="5183647" y="3353652"/>
                    <a:pt x="5150663" y="3263235"/>
                    <a:pt x="5175115" y="3336588"/>
                  </a:cubicBezTo>
                  <a:cubicBezTo>
                    <a:pt x="5172922" y="3349748"/>
                    <a:pt x="5163574" y="3415399"/>
                    <a:pt x="5155660" y="3433864"/>
                  </a:cubicBezTo>
                  <a:cubicBezTo>
                    <a:pt x="5151055" y="3444610"/>
                    <a:pt x="5142689" y="3453319"/>
                    <a:pt x="5136204" y="3463047"/>
                  </a:cubicBezTo>
                  <a:cubicBezTo>
                    <a:pt x="5129548" y="3483018"/>
                    <a:pt x="5128387" y="3501002"/>
                    <a:pt x="5107021" y="3511685"/>
                  </a:cubicBezTo>
                  <a:cubicBezTo>
                    <a:pt x="5088678" y="3520856"/>
                    <a:pt x="5048655" y="3531141"/>
                    <a:pt x="5048655" y="3531141"/>
                  </a:cubicBezTo>
                  <a:cubicBezTo>
                    <a:pt x="5018889" y="3523699"/>
                    <a:pt x="5002954" y="3524350"/>
                    <a:pt x="4980562" y="3501958"/>
                  </a:cubicBezTo>
                  <a:cubicBezTo>
                    <a:pt x="4972295" y="3493691"/>
                    <a:pt x="4970235" y="3480079"/>
                    <a:pt x="4961106" y="3472775"/>
                  </a:cubicBezTo>
                  <a:cubicBezTo>
                    <a:pt x="4953099" y="3466370"/>
                    <a:pt x="4941095" y="3467633"/>
                    <a:pt x="4931924" y="3463047"/>
                  </a:cubicBezTo>
                  <a:cubicBezTo>
                    <a:pt x="4921467" y="3457818"/>
                    <a:pt x="4913198" y="3448820"/>
                    <a:pt x="4902741" y="3443592"/>
                  </a:cubicBezTo>
                  <a:cubicBezTo>
                    <a:pt x="4893570" y="3439006"/>
                    <a:pt x="4882729" y="3438450"/>
                    <a:pt x="4873558" y="3433864"/>
                  </a:cubicBezTo>
                  <a:cubicBezTo>
                    <a:pt x="4863101" y="3428636"/>
                    <a:pt x="4855322" y="3418514"/>
                    <a:pt x="4844375" y="3414409"/>
                  </a:cubicBezTo>
                  <a:cubicBezTo>
                    <a:pt x="4828894" y="3408604"/>
                    <a:pt x="4811949" y="3407924"/>
                    <a:pt x="4795736" y="3404681"/>
                  </a:cubicBezTo>
                  <a:cubicBezTo>
                    <a:pt x="4701702" y="3407924"/>
                    <a:pt x="4607579" y="3409190"/>
                    <a:pt x="4513634" y="3414409"/>
                  </a:cubicBezTo>
                  <a:cubicBezTo>
                    <a:pt x="4490741" y="3415681"/>
                    <a:pt x="4467293" y="3416886"/>
                    <a:pt x="4445541" y="3424137"/>
                  </a:cubicBezTo>
                  <a:cubicBezTo>
                    <a:pt x="4436840" y="3427037"/>
                    <a:pt x="4433949" y="3438873"/>
                    <a:pt x="4426085" y="3443592"/>
                  </a:cubicBezTo>
                  <a:cubicBezTo>
                    <a:pt x="4417292" y="3448868"/>
                    <a:pt x="4406630" y="3450077"/>
                    <a:pt x="4396902" y="3453320"/>
                  </a:cubicBezTo>
                  <a:cubicBezTo>
                    <a:pt x="4315838" y="3450077"/>
                    <a:pt x="4234409" y="3451940"/>
                    <a:pt x="4153711" y="3443592"/>
                  </a:cubicBezTo>
                  <a:cubicBezTo>
                    <a:pt x="4139287" y="3442100"/>
                    <a:pt x="4128129" y="3429849"/>
                    <a:pt x="4114800" y="3424137"/>
                  </a:cubicBezTo>
                  <a:cubicBezTo>
                    <a:pt x="4042891" y="3393319"/>
                    <a:pt x="4140996" y="3451328"/>
                    <a:pt x="4027251" y="3375498"/>
                  </a:cubicBezTo>
                  <a:cubicBezTo>
                    <a:pt x="4017523" y="3369013"/>
                    <a:pt x="4009159" y="3359740"/>
                    <a:pt x="3998068" y="3356043"/>
                  </a:cubicBezTo>
                  <a:cubicBezTo>
                    <a:pt x="3899991" y="3323350"/>
                    <a:pt x="4052121" y="3373232"/>
                    <a:pt x="3929975" y="3336588"/>
                  </a:cubicBezTo>
                  <a:cubicBezTo>
                    <a:pt x="3910332" y="3330695"/>
                    <a:pt x="3871609" y="3317132"/>
                    <a:pt x="3871609" y="3317132"/>
                  </a:cubicBezTo>
                  <a:cubicBezTo>
                    <a:pt x="3826300" y="3271826"/>
                    <a:pt x="3884956" y="3323805"/>
                    <a:pt x="3813243" y="3287949"/>
                  </a:cubicBezTo>
                  <a:cubicBezTo>
                    <a:pt x="3741250" y="3251953"/>
                    <a:pt x="3878819" y="3279886"/>
                    <a:pt x="3745149" y="3249039"/>
                  </a:cubicBezTo>
                  <a:cubicBezTo>
                    <a:pt x="3724088" y="3244179"/>
                    <a:pt x="3582279" y="3230806"/>
                    <a:pt x="3570051" y="3229583"/>
                  </a:cubicBezTo>
                  <a:cubicBezTo>
                    <a:pt x="3542241" y="3220314"/>
                    <a:pt x="3532488" y="3216234"/>
                    <a:pt x="3501958" y="3210128"/>
                  </a:cubicBezTo>
                  <a:cubicBezTo>
                    <a:pt x="3482617" y="3206260"/>
                    <a:pt x="3463047" y="3203643"/>
                    <a:pt x="3443592" y="3200400"/>
                  </a:cubicBezTo>
                  <a:cubicBezTo>
                    <a:pt x="3430622" y="3193915"/>
                    <a:pt x="3416481" y="3189374"/>
                    <a:pt x="3404681" y="3180945"/>
                  </a:cubicBezTo>
                  <a:cubicBezTo>
                    <a:pt x="3372329" y="3157837"/>
                    <a:pt x="3378797" y="3151021"/>
                    <a:pt x="3356043" y="3122579"/>
                  </a:cubicBezTo>
                  <a:cubicBezTo>
                    <a:pt x="3350314" y="3115417"/>
                    <a:pt x="3343072" y="3109609"/>
                    <a:pt x="3336587" y="3103124"/>
                  </a:cubicBezTo>
                  <a:cubicBezTo>
                    <a:pt x="3333345" y="3093396"/>
                    <a:pt x="3329677" y="3083800"/>
                    <a:pt x="3326860" y="3073941"/>
                  </a:cubicBezTo>
                  <a:cubicBezTo>
                    <a:pt x="3323187" y="3061086"/>
                    <a:pt x="3324548" y="3046154"/>
                    <a:pt x="3317132" y="3035030"/>
                  </a:cubicBezTo>
                  <a:cubicBezTo>
                    <a:pt x="3301718" y="3011909"/>
                    <a:pt x="3260485" y="3010082"/>
                    <a:pt x="3239311" y="3005847"/>
                  </a:cubicBezTo>
                  <a:cubicBezTo>
                    <a:pt x="3184188" y="3009090"/>
                    <a:pt x="3128822" y="3009477"/>
                    <a:pt x="3073941" y="3015575"/>
                  </a:cubicBezTo>
                  <a:cubicBezTo>
                    <a:pt x="3041075" y="3019227"/>
                    <a:pt x="3009327" y="3029873"/>
                    <a:pt x="2976664" y="3035030"/>
                  </a:cubicBezTo>
                  <a:cubicBezTo>
                    <a:pt x="2947661" y="3039609"/>
                    <a:pt x="2918298" y="3041515"/>
                    <a:pt x="2889115" y="3044758"/>
                  </a:cubicBezTo>
                  <a:cubicBezTo>
                    <a:pt x="2879387" y="3048000"/>
                    <a:pt x="2869103" y="3049899"/>
                    <a:pt x="2859932" y="3054485"/>
                  </a:cubicBezTo>
                  <a:cubicBezTo>
                    <a:pt x="2849475" y="3059714"/>
                    <a:pt x="2841840" y="3070244"/>
                    <a:pt x="2830749" y="3073941"/>
                  </a:cubicBezTo>
                  <a:cubicBezTo>
                    <a:pt x="2812037" y="3080178"/>
                    <a:pt x="2791838" y="3080426"/>
                    <a:pt x="2772383" y="3083668"/>
                  </a:cubicBezTo>
                  <a:lnTo>
                    <a:pt x="2714017" y="3122579"/>
                  </a:lnTo>
                  <a:cubicBezTo>
                    <a:pt x="2704289" y="3129064"/>
                    <a:pt x="2693101" y="3133767"/>
                    <a:pt x="2684834" y="3142034"/>
                  </a:cubicBezTo>
                  <a:cubicBezTo>
                    <a:pt x="2668621" y="3158247"/>
                    <a:pt x="2656704" y="3180419"/>
                    <a:pt x="2636196" y="3190673"/>
                  </a:cubicBezTo>
                  <a:cubicBezTo>
                    <a:pt x="2609569" y="3203986"/>
                    <a:pt x="2591016" y="3211251"/>
                    <a:pt x="2568102" y="3229583"/>
                  </a:cubicBezTo>
                  <a:cubicBezTo>
                    <a:pt x="2560940" y="3235312"/>
                    <a:pt x="2556511" y="3244320"/>
                    <a:pt x="2548647" y="3249039"/>
                  </a:cubicBezTo>
                  <a:cubicBezTo>
                    <a:pt x="2539854" y="3254315"/>
                    <a:pt x="2528889" y="3254727"/>
                    <a:pt x="2519464" y="3258766"/>
                  </a:cubicBezTo>
                  <a:cubicBezTo>
                    <a:pt x="2506135" y="3264478"/>
                    <a:pt x="2494310" y="3273636"/>
                    <a:pt x="2480553" y="3278222"/>
                  </a:cubicBezTo>
                  <a:cubicBezTo>
                    <a:pt x="2455186" y="3286678"/>
                    <a:pt x="2402732" y="3297677"/>
                    <a:pt x="2402732" y="3297677"/>
                  </a:cubicBezTo>
                  <a:cubicBezTo>
                    <a:pt x="2393004" y="3304162"/>
                    <a:pt x="2384006" y="3311904"/>
                    <a:pt x="2373549" y="3317132"/>
                  </a:cubicBezTo>
                  <a:cubicBezTo>
                    <a:pt x="2361186" y="3323313"/>
                    <a:pt x="2315845" y="3334510"/>
                    <a:pt x="2305455" y="3336588"/>
                  </a:cubicBezTo>
                  <a:cubicBezTo>
                    <a:pt x="2286114" y="3340456"/>
                    <a:pt x="2266495" y="3342787"/>
                    <a:pt x="2247089" y="3346315"/>
                  </a:cubicBezTo>
                  <a:cubicBezTo>
                    <a:pt x="2230822" y="3349273"/>
                    <a:pt x="2214718" y="3353085"/>
                    <a:pt x="2198451" y="3356043"/>
                  </a:cubicBezTo>
                  <a:cubicBezTo>
                    <a:pt x="1865463" y="3416587"/>
                    <a:pt x="2052610" y="3384877"/>
                    <a:pt x="1488332" y="3394954"/>
                  </a:cubicBezTo>
                  <a:cubicBezTo>
                    <a:pt x="1472119" y="3398196"/>
                    <a:pt x="1455734" y="3400671"/>
                    <a:pt x="1439694" y="3404681"/>
                  </a:cubicBezTo>
                  <a:cubicBezTo>
                    <a:pt x="1429746" y="3407168"/>
                    <a:pt x="1420566" y="3412398"/>
                    <a:pt x="1410511" y="3414409"/>
                  </a:cubicBezTo>
                  <a:cubicBezTo>
                    <a:pt x="1367497" y="3423012"/>
                    <a:pt x="1283738" y="3430005"/>
                    <a:pt x="1245141" y="3433864"/>
                  </a:cubicBezTo>
                  <a:lnTo>
                    <a:pt x="1167319" y="3453320"/>
                  </a:lnTo>
                  <a:cubicBezTo>
                    <a:pt x="1141379" y="3459805"/>
                    <a:pt x="1114865" y="3464320"/>
                    <a:pt x="1089498" y="3472775"/>
                  </a:cubicBezTo>
                  <a:cubicBezTo>
                    <a:pt x="1079770" y="3476017"/>
                    <a:pt x="1070207" y="3479804"/>
                    <a:pt x="1060315" y="3482502"/>
                  </a:cubicBezTo>
                  <a:cubicBezTo>
                    <a:pt x="1034518" y="3489537"/>
                    <a:pt x="1007861" y="3493503"/>
                    <a:pt x="982494" y="3501958"/>
                  </a:cubicBezTo>
                  <a:lnTo>
                    <a:pt x="924128" y="3521413"/>
                  </a:lnTo>
                  <a:cubicBezTo>
                    <a:pt x="917643" y="3527898"/>
                    <a:pt x="912875" y="3536766"/>
                    <a:pt x="904672" y="3540868"/>
                  </a:cubicBezTo>
                  <a:cubicBezTo>
                    <a:pt x="886329" y="3550039"/>
                    <a:pt x="846306" y="3560324"/>
                    <a:pt x="846306" y="3560324"/>
                  </a:cubicBezTo>
                  <a:cubicBezTo>
                    <a:pt x="833336" y="3570052"/>
                    <a:pt x="820589" y="3580084"/>
                    <a:pt x="807396" y="3589507"/>
                  </a:cubicBezTo>
                  <a:cubicBezTo>
                    <a:pt x="797883" y="3596302"/>
                    <a:pt x="786951" y="3601195"/>
                    <a:pt x="778213" y="3608962"/>
                  </a:cubicBezTo>
                  <a:cubicBezTo>
                    <a:pt x="665864" y="3708828"/>
                    <a:pt x="774566" y="3630849"/>
                    <a:pt x="661481" y="3706239"/>
                  </a:cubicBezTo>
                  <a:lnTo>
                    <a:pt x="632298" y="3725694"/>
                  </a:lnTo>
                  <a:cubicBezTo>
                    <a:pt x="622570" y="3732179"/>
                    <a:pt x="614206" y="3741452"/>
                    <a:pt x="603115" y="3745149"/>
                  </a:cubicBezTo>
                  <a:cubicBezTo>
                    <a:pt x="505069" y="3777832"/>
                    <a:pt x="657130" y="3727973"/>
                    <a:pt x="535021" y="3764605"/>
                  </a:cubicBezTo>
                  <a:cubicBezTo>
                    <a:pt x="515378" y="3770498"/>
                    <a:pt x="496110" y="3777575"/>
                    <a:pt x="476655" y="3784060"/>
                  </a:cubicBezTo>
                  <a:lnTo>
                    <a:pt x="418289" y="3803515"/>
                  </a:lnTo>
                  <a:cubicBezTo>
                    <a:pt x="408561" y="3806758"/>
                    <a:pt x="399318" y="3812315"/>
                    <a:pt x="389106" y="3813243"/>
                  </a:cubicBezTo>
                  <a:lnTo>
                    <a:pt x="282102" y="3822971"/>
                  </a:lnTo>
                  <a:cubicBezTo>
                    <a:pt x="239949" y="3819728"/>
                    <a:pt x="197594" y="3818487"/>
                    <a:pt x="155643" y="3813243"/>
                  </a:cubicBezTo>
                  <a:cubicBezTo>
                    <a:pt x="145468" y="3811971"/>
                    <a:pt x="134992" y="3809203"/>
                    <a:pt x="126460" y="3803515"/>
                  </a:cubicBezTo>
                  <a:cubicBezTo>
                    <a:pt x="53597" y="3754939"/>
                    <a:pt x="137481" y="3787732"/>
                    <a:pt x="68094" y="3764605"/>
                  </a:cubicBezTo>
                  <a:cubicBezTo>
                    <a:pt x="61609" y="3758120"/>
                    <a:pt x="54367" y="3752311"/>
                    <a:pt x="48638" y="3745149"/>
                  </a:cubicBezTo>
                  <a:cubicBezTo>
                    <a:pt x="41335" y="3736020"/>
                    <a:pt x="37450" y="3724233"/>
                    <a:pt x="29183" y="3715966"/>
                  </a:cubicBezTo>
                  <a:cubicBezTo>
                    <a:pt x="20916" y="3707699"/>
                    <a:pt x="9728" y="3702996"/>
                    <a:pt x="0" y="3696511"/>
                  </a:cubicBezTo>
                  <a:cubicBezTo>
                    <a:pt x="3243" y="3634902"/>
                    <a:pt x="4384" y="3573147"/>
                    <a:pt x="9728" y="3511685"/>
                  </a:cubicBezTo>
                  <a:cubicBezTo>
                    <a:pt x="10886" y="3498366"/>
                    <a:pt x="13476" y="3484733"/>
                    <a:pt x="19455" y="3472775"/>
                  </a:cubicBezTo>
                  <a:cubicBezTo>
                    <a:pt x="23557" y="3464572"/>
                    <a:pt x="32426" y="3459805"/>
                    <a:pt x="38911" y="3453320"/>
                  </a:cubicBezTo>
                  <a:cubicBezTo>
                    <a:pt x="66465" y="3370651"/>
                    <a:pt x="28036" y="3471446"/>
                    <a:pt x="68094" y="3404681"/>
                  </a:cubicBezTo>
                  <a:cubicBezTo>
                    <a:pt x="105976" y="3341544"/>
                    <a:pt x="47981" y="3405336"/>
                    <a:pt x="97277" y="3356043"/>
                  </a:cubicBezTo>
                  <a:cubicBezTo>
                    <a:pt x="100519" y="3346315"/>
                    <a:pt x="101044" y="3335204"/>
                    <a:pt x="107004" y="3326860"/>
                  </a:cubicBezTo>
                  <a:cubicBezTo>
                    <a:pt x="117665" y="3311934"/>
                    <a:pt x="145915" y="3287949"/>
                    <a:pt x="145915" y="3287949"/>
                  </a:cubicBezTo>
                  <a:cubicBezTo>
                    <a:pt x="170367" y="3214596"/>
                    <a:pt x="137383" y="3305013"/>
                    <a:pt x="175098" y="3229583"/>
                  </a:cubicBezTo>
                  <a:cubicBezTo>
                    <a:pt x="179684" y="3220412"/>
                    <a:pt x="181583" y="3210128"/>
                    <a:pt x="184826" y="3200400"/>
                  </a:cubicBezTo>
                  <a:cubicBezTo>
                    <a:pt x="181583" y="3125821"/>
                    <a:pt x="175098" y="3051313"/>
                    <a:pt x="175098" y="2976664"/>
                  </a:cubicBezTo>
                  <a:cubicBezTo>
                    <a:pt x="175098" y="2920126"/>
                    <a:pt x="179068" y="2872640"/>
                    <a:pt x="194553" y="2821022"/>
                  </a:cubicBezTo>
                  <a:cubicBezTo>
                    <a:pt x="218687" y="2740577"/>
                    <a:pt x="204906" y="2771759"/>
                    <a:pt x="272375" y="2704290"/>
                  </a:cubicBezTo>
                  <a:lnTo>
                    <a:pt x="301558" y="2675107"/>
                  </a:lnTo>
                  <a:cubicBezTo>
                    <a:pt x="311756" y="2644511"/>
                    <a:pt x="309239" y="2637561"/>
                    <a:pt x="340468" y="2616741"/>
                  </a:cubicBezTo>
                  <a:cubicBezTo>
                    <a:pt x="349000" y="2611053"/>
                    <a:pt x="360688" y="2611993"/>
                    <a:pt x="369651" y="2607013"/>
                  </a:cubicBezTo>
                  <a:cubicBezTo>
                    <a:pt x="390091" y="2595657"/>
                    <a:pt x="407103" y="2578559"/>
                    <a:pt x="428017" y="2568102"/>
                  </a:cubicBezTo>
                  <a:cubicBezTo>
                    <a:pt x="476099" y="2544061"/>
                    <a:pt x="453171" y="2553232"/>
                    <a:pt x="496111" y="2538920"/>
                  </a:cubicBezTo>
                  <a:cubicBezTo>
                    <a:pt x="567988" y="2467039"/>
                    <a:pt x="456362" y="2572870"/>
                    <a:pt x="544749" y="2509737"/>
                  </a:cubicBezTo>
                  <a:cubicBezTo>
                    <a:pt x="559675" y="2499076"/>
                    <a:pt x="570690" y="2483796"/>
                    <a:pt x="583660" y="2470826"/>
                  </a:cubicBezTo>
                  <a:cubicBezTo>
                    <a:pt x="591927" y="2462559"/>
                    <a:pt x="603115" y="2457856"/>
                    <a:pt x="612843" y="2451371"/>
                  </a:cubicBezTo>
                  <a:cubicBezTo>
                    <a:pt x="619328" y="2441643"/>
                    <a:pt x="626498" y="2432339"/>
                    <a:pt x="632298" y="2422188"/>
                  </a:cubicBezTo>
                  <a:cubicBezTo>
                    <a:pt x="639492" y="2409597"/>
                    <a:pt x="643709" y="2395343"/>
                    <a:pt x="651753" y="2383277"/>
                  </a:cubicBezTo>
                  <a:cubicBezTo>
                    <a:pt x="656840" y="2375646"/>
                    <a:pt x="664724" y="2370307"/>
                    <a:pt x="671209" y="2363822"/>
                  </a:cubicBezTo>
                  <a:cubicBezTo>
                    <a:pt x="674451" y="2354094"/>
                    <a:pt x="676350" y="2343810"/>
                    <a:pt x="680936" y="2334639"/>
                  </a:cubicBezTo>
                  <a:cubicBezTo>
                    <a:pt x="694478" y="2307555"/>
                    <a:pt x="708063" y="2297785"/>
                    <a:pt x="729575" y="2276273"/>
                  </a:cubicBezTo>
                  <a:cubicBezTo>
                    <a:pt x="732817" y="2266545"/>
                    <a:pt x="734027" y="2255883"/>
                    <a:pt x="739302" y="2247090"/>
                  </a:cubicBezTo>
                  <a:cubicBezTo>
                    <a:pt x="744021" y="2239225"/>
                    <a:pt x="753255" y="2234971"/>
                    <a:pt x="758758" y="2227634"/>
                  </a:cubicBezTo>
                  <a:cubicBezTo>
                    <a:pt x="772787" y="2208928"/>
                    <a:pt x="784698" y="2188723"/>
                    <a:pt x="797668" y="2169268"/>
                  </a:cubicBezTo>
                  <a:lnTo>
                    <a:pt x="817124" y="2140085"/>
                  </a:lnTo>
                  <a:lnTo>
                    <a:pt x="836579" y="2081720"/>
                  </a:lnTo>
                  <a:cubicBezTo>
                    <a:pt x="839821" y="2071992"/>
                    <a:pt x="844295" y="2062592"/>
                    <a:pt x="846306" y="2052537"/>
                  </a:cubicBezTo>
                  <a:cubicBezTo>
                    <a:pt x="852791" y="2020111"/>
                    <a:pt x="857742" y="1987341"/>
                    <a:pt x="865762" y="1955260"/>
                  </a:cubicBezTo>
                  <a:cubicBezTo>
                    <a:pt x="869004" y="1942290"/>
                    <a:pt x="871816" y="1929204"/>
                    <a:pt x="875489" y="1916349"/>
                  </a:cubicBezTo>
                  <a:cubicBezTo>
                    <a:pt x="878306" y="1906490"/>
                    <a:pt x="882911" y="1897157"/>
                    <a:pt x="885217" y="1887166"/>
                  </a:cubicBezTo>
                  <a:cubicBezTo>
                    <a:pt x="892753" y="1854510"/>
                    <a:pt x="902531" y="1790543"/>
                    <a:pt x="914400" y="1750979"/>
                  </a:cubicBezTo>
                  <a:cubicBezTo>
                    <a:pt x="914410" y="1750944"/>
                    <a:pt x="938713" y="1678039"/>
                    <a:pt x="943583" y="1663430"/>
                  </a:cubicBezTo>
                  <a:cubicBezTo>
                    <a:pt x="946826" y="1653702"/>
                    <a:pt x="948725" y="1643418"/>
                    <a:pt x="953311" y="1634247"/>
                  </a:cubicBezTo>
                  <a:cubicBezTo>
                    <a:pt x="966281" y="1608307"/>
                    <a:pt x="983049" y="1583940"/>
                    <a:pt x="992221" y="1556426"/>
                  </a:cubicBezTo>
                  <a:cubicBezTo>
                    <a:pt x="1000867" y="1530488"/>
                    <a:pt x="1005378" y="1512370"/>
                    <a:pt x="1021404" y="1488332"/>
                  </a:cubicBezTo>
                  <a:cubicBezTo>
                    <a:pt x="1026491" y="1480701"/>
                    <a:pt x="1034375" y="1475362"/>
                    <a:pt x="1040860" y="1468877"/>
                  </a:cubicBezTo>
                  <a:cubicBezTo>
                    <a:pt x="1044102" y="1459149"/>
                    <a:pt x="1044627" y="1448038"/>
                    <a:pt x="1050587" y="1439694"/>
                  </a:cubicBezTo>
                  <a:cubicBezTo>
                    <a:pt x="1075087" y="1405394"/>
                    <a:pt x="1088690" y="1402750"/>
                    <a:pt x="1118681" y="1381328"/>
                  </a:cubicBezTo>
                  <a:cubicBezTo>
                    <a:pt x="1131874" y="1371905"/>
                    <a:pt x="1143515" y="1360189"/>
                    <a:pt x="1157592" y="1352145"/>
                  </a:cubicBezTo>
                  <a:cubicBezTo>
                    <a:pt x="1166495" y="1347058"/>
                    <a:pt x="1177811" y="1347397"/>
                    <a:pt x="1186775" y="1342417"/>
                  </a:cubicBezTo>
                  <a:cubicBezTo>
                    <a:pt x="1207215" y="1331062"/>
                    <a:pt x="1225686" y="1316477"/>
                    <a:pt x="1245141" y="1303507"/>
                  </a:cubicBezTo>
                  <a:cubicBezTo>
                    <a:pt x="1254869" y="1297022"/>
                    <a:pt x="1266057" y="1292318"/>
                    <a:pt x="1274324" y="1284051"/>
                  </a:cubicBezTo>
                  <a:cubicBezTo>
                    <a:pt x="1310756" y="1247617"/>
                    <a:pt x="1290455" y="1259218"/>
                    <a:pt x="1332689" y="1245141"/>
                  </a:cubicBezTo>
                  <a:cubicBezTo>
                    <a:pt x="1350786" y="1227044"/>
                    <a:pt x="1356784" y="1218502"/>
                    <a:pt x="1381328" y="1206230"/>
                  </a:cubicBezTo>
                  <a:cubicBezTo>
                    <a:pt x="1390499" y="1201644"/>
                    <a:pt x="1401340" y="1201088"/>
                    <a:pt x="1410511" y="1196502"/>
                  </a:cubicBezTo>
                  <a:cubicBezTo>
                    <a:pt x="1420968" y="1191274"/>
                    <a:pt x="1429543" y="1182847"/>
                    <a:pt x="1439694" y="1177047"/>
                  </a:cubicBezTo>
                  <a:cubicBezTo>
                    <a:pt x="1452284" y="1169853"/>
                    <a:pt x="1465276" y="1163304"/>
                    <a:pt x="1478604" y="1157592"/>
                  </a:cubicBezTo>
                  <a:cubicBezTo>
                    <a:pt x="1488029" y="1153553"/>
                    <a:pt x="1498616" y="1152450"/>
                    <a:pt x="1507787" y="1147864"/>
                  </a:cubicBezTo>
                  <a:cubicBezTo>
                    <a:pt x="1583217" y="1110149"/>
                    <a:pt x="1492800" y="1143133"/>
                    <a:pt x="1566153" y="1118681"/>
                  </a:cubicBezTo>
                  <a:cubicBezTo>
                    <a:pt x="1572638" y="1112196"/>
                    <a:pt x="1578272" y="1104729"/>
                    <a:pt x="1585609" y="1099226"/>
                  </a:cubicBezTo>
                  <a:cubicBezTo>
                    <a:pt x="1604315" y="1085197"/>
                    <a:pt x="1643975" y="1060315"/>
                    <a:pt x="1643975" y="1060315"/>
                  </a:cubicBezTo>
                  <a:cubicBezTo>
                    <a:pt x="1660188" y="1034375"/>
                    <a:pt x="1678933" y="1009855"/>
                    <a:pt x="1692613" y="982494"/>
                  </a:cubicBezTo>
                  <a:cubicBezTo>
                    <a:pt x="1716169" y="935380"/>
                    <a:pt x="1701814" y="953837"/>
                    <a:pt x="1731524" y="924128"/>
                  </a:cubicBezTo>
                  <a:cubicBezTo>
                    <a:pt x="1734766" y="907915"/>
                    <a:pt x="1737241" y="891530"/>
                    <a:pt x="1741251" y="875490"/>
                  </a:cubicBezTo>
                  <a:cubicBezTo>
                    <a:pt x="1777252" y="731480"/>
                    <a:pt x="1747669" y="872580"/>
                    <a:pt x="1770434" y="758758"/>
                  </a:cubicBezTo>
                  <a:cubicBezTo>
                    <a:pt x="1773677" y="609600"/>
                    <a:pt x="1771569" y="460230"/>
                    <a:pt x="1780162" y="311285"/>
                  </a:cubicBezTo>
                  <a:cubicBezTo>
                    <a:pt x="1782337" y="273589"/>
                    <a:pt x="1805908" y="246919"/>
                    <a:pt x="1819072" y="214009"/>
                  </a:cubicBezTo>
                  <a:cubicBezTo>
                    <a:pt x="1826688" y="194968"/>
                    <a:pt x="1827152" y="172707"/>
                    <a:pt x="1838528" y="155643"/>
                  </a:cubicBezTo>
                  <a:cubicBezTo>
                    <a:pt x="1851498" y="136188"/>
                    <a:pt x="1870044" y="119459"/>
                    <a:pt x="1877438" y="97277"/>
                  </a:cubicBezTo>
                  <a:cubicBezTo>
                    <a:pt x="1880681" y="87549"/>
                    <a:pt x="1879915" y="75345"/>
                    <a:pt x="1887166" y="68094"/>
                  </a:cubicBezTo>
                  <a:cubicBezTo>
                    <a:pt x="1894417" y="60843"/>
                    <a:pt x="1906621" y="61609"/>
                    <a:pt x="1916349" y="58366"/>
                  </a:cubicBezTo>
                  <a:cubicBezTo>
                    <a:pt x="1925187" y="45109"/>
                    <a:pt x="1939856" y="18970"/>
                    <a:pt x="1955260" y="9728"/>
                  </a:cubicBezTo>
                  <a:cubicBezTo>
                    <a:pt x="1964053" y="4452"/>
                    <a:pt x="1974715" y="3243"/>
                    <a:pt x="1984443" y="0"/>
                  </a:cubicBezTo>
                  <a:cubicBezTo>
                    <a:pt x="1994171" y="3243"/>
                    <a:pt x="2005619" y="3322"/>
                    <a:pt x="2013626" y="9728"/>
                  </a:cubicBezTo>
                  <a:cubicBezTo>
                    <a:pt x="2030263" y="23038"/>
                    <a:pt x="2047414" y="73463"/>
                    <a:pt x="2052536" y="87549"/>
                  </a:cubicBezTo>
                  <a:cubicBezTo>
                    <a:pt x="2059544" y="106822"/>
                    <a:pt x="2071992" y="145915"/>
                    <a:pt x="2071992" y="145915"/>
                  </a:cubicBezTo>
                  <a:cubicBezTo>
                    <a:pt x="2075234" y="171856"/>
                    <a:pt x="2079029" y="197733"/>
                    <a:pt x="2081719" y="223737"/>
                  </a:cubicBezTo>
                  <a:cubicBezTo>
                    <a:pt x="2088757" y="291775"/>
                    <a:pt x="2088569" y="360787"/>
                    <a:pt x="2101175" y="428017"/>
                  </a:cubicBezTo>
                  <a:cubicBezTo>
                    <a:pt x="2110903" y="479898"/>
                    <a:pt x="2106752" y="536447"/>
                    <a:pt x="2130358" y="583660"/>
                  </a:cubicBezTo>
                  <a:cubicBezTo>
                    <a:pt x="2136843" y="596630"/>
                    <a:pt x="2144101" y="609242"/>
                    <a:pt x="2149813" y="622571"/>
                  </a:cubicBezTo>
                  <a:cubicBezTo>
                    <a:pt x="2153852" y="631996"/>
                    <a:pt x="2156595" y="641933"/>
                    <a:pt x="2159541" y="651754"/>
                  </a:cubicBezTo>
                  <a:cubicBezTo>
                    <a:pt x="2166324" y="674364"/>
                    <a:pt x="2172511" y="697149"/>
                    <a:pt x="2178996" y="719847"/>
                  </a:cubicBezTo>
                  <a:cubicBezTo>
                    <a:pt x="2175753" y="797668"/>
                    <a:pt x="2177018" y="875809"/>
                    <a:pt x="2169268" y="953311"/>
                  </a:cubicBezTo>
                  <a:cubicBezTo>
                    <a:pt x="2167645" y="969539"/>
                    <a:pt x="2145761" y="1018155"/>
                    <a:pt x="2140085" y="1040860"/>
                  </a:cubicBezTo>
                  <a:cubicBezTo>
                    <a:pt x="2128134" y="1088669"/>
                    <a:pt x="2139812" y="1070318"/>
                    <a:pt x="2110902" y="1099226"/>
                  </a:cubicBezTo>
                  <a:cubicBezTo>
                    <a:pt x="2063467" y="1217815"/>
                    <a:pt x="2121564" y="1058265"/>
                    <a:pt x="2081719" y="1284051"/>
                  </a:cubicBezTo>
                  <a:cubicBezTo>
                    <a:pt x="2079687" y="1295564"/>
                    <a:pt x="2069872" y="1304357"/>
                    <a:pt x="2062264" y="1313234"/>
                  </a:cubicBezTo>
                  <a:cubicBezTo>
                    <a:pt x="2041381" y="1337598"/>
                    <a:pt x="2011960" y="1364130"/>
                    <a:pt x="1984443" y="1381328"/>
                  </a:cubicBezTo>
                  <a:cubicBezTo>
                    <a:pt x="1972146" y="1389014"/>
                    <a:pt x="1958502" y="1394298"/>
                    <a:pt x="1945532" y="1400783"/>
                  </a:cubicBezTo>
                  <a:cubicBezTo>
                    <a:pt x="1884947" y="1461371"/>
                    <a:pt x="1972656" y="1379459"/>
                    <a:pt x="1896894" y="1429966"/>
                  </a:cubicBezTo>
                  <a:cubicBezTo>
                    <a:pt x="1832354" y="1472992"/>
                    <a:pt x="1902180" y="1446779"/>
                    <a:pt x="1838528" y="1478605"/>
                  </a:cubicBezTo>
                  <a:cubicBezTo>
                    <a:pt x="1829357" y="1483191"/>
                    <a:pt x="1818770" y="1484293"/>
                    <a:pt x="1809345" y="1488332"/>
                  </a:cubicBezTo>
                  <a:cubicBezTo>
                    <a:pt x="1791619" y="1495929"/>
                    <a:pt x="1762727" y="1514831"/>
                    <a:pt x="1741251" y="1517515"/>
                  </a:cubicBezTo>
                  <a:cubicBezTo>
                    <a:pt x="1699300" y="1522759"/>
                    <a:pt x="1656945" y="1524000"/>
                    <a:pt x="1614792" y="1527243"/>
                  </a:cubicBezTo>
                  <a:lnTo>
                    <a:pt x="1556426" y="1546698"/>
                  </a:lnTo>
                  <a:lnTo>
                    <a:pt x="1527243" y="1556426"/>
                  </a:lnTo>
                  <a:cubicBezTo>
                    <a:pt x="1509405" y="1574263"/>
                    <a:pt x="1491997" y="1593504"/>
                    <a:pt x="1468877" y="1605064"/>
                  </a:cubicBezTo>
                  <a:cubicBezTo>
                    <a:pt x="1450534" y="1614236"/>
                    <a:pt x="1429966" y="1618035"/>
                    <a:pt x="1410511" y="1624520"/>
                  </a:cubicBezTo>
                  <a:lnTo>
                    <a:pt x="1381328" y="1634247"/>
                  </a:lnTo>
                  <a:cubicBezTo>
                    <a:pt x="1374843" y="1643975"/>
                    <a:pt x="1367101" y="1652973"/>
                    <a:pt x="1361872" y="1663430"/>
                  </a:cubicBezTo>
                  <a:cubicBezTo>
                    <a:pt x="1338650" y="1709873"/>
                    <a:pt x="1351878" y="1776597"/>
                    <a:pt x="1361872" y="1819073"/>
                  </a:cubicBezTo>
                  <a:cubicBezTo>
                    <a:pt x="1365585" y="1834855"/>
                    <a:pt x="1381327" y="1845013"/>
                    <a:pt x="1391055" y="1857983"/>
                  </a:cubicBezTo>
                  <a:cubicBezTo>
                    <a:pt x="1407602" y="1907624"/>
                    <a:pt x="1390220" y="1869978"/>
                    <a:pt x="1429966" y="1916349"/>
                  </a:cubicBezTo>
                  <a:cubicBezTo>
                    <a:pt x="1504840" y="2003703"/>
                    <a:pt x="1415918" y="1912029"/>
                    <a:pt x="1488332" y="1984443"/>
                  </a:cubicBezTo>
                  <a:lnTo>
                    <a:pt x="1507787" y="2042809"/>
                  </a:lnTo>
                  <a:lnTo>
                    <a:pt x="1517515" y="2071992"/>
                  </a:lnTo>
                  <a:cubicBezTo>
                    <a:pt x="1514272" y="2114145"/>
                    <a:pt x="1513031" y="2156500"/>
                    <a:pt x="1507787" y="2198451"/>
                  </a:cubicBezTo>
                  <a:cubicBezTo>
                    <a:pt x="1506515" y="2208626"/>
                    <a:pt x="1503335" y="2218841"/>
                    <a:pt x="1498060" y="2227634"/>
                  </a:cubicBezTo>
                  <a:cubicBezTo>
                    <a:pt x="1493341" y="2235499"/>
                    <a:pt x="1484333" y="2239928"/>
                    <a:pt x="1478604" y="2247090"/>
                  </a:cubicBezTo>
                  <a:cubicBezTo>
                    <a:pt x="1471301" y="2256219"/>
                    <a:pt x="1468130" y="2268789"/>
                    <a:pt x="1459149" y="2276273"/>
                  </a:cubicBezTo>
                  <a:cubicBezTo>
                    <a:pt x="1448009" y="2285556"/>
                    <a:pt x="1432535" y="2288042"/>
                    <a:pt x="1420238" y="2295728"/>
                  </a:cubicBezTo>
                  <a:cubicBezTo>
                    <a:pt x="1406490" y="2304321"/>
                    <a:pt x="1394610" y="2315614"/>
                    <a:pt x="1381328" y="2324911"/>
                  </a:cubicBezTo>
                  <a:cubicBezTo>
                    <a:pt x="1362172" y="2338320"/>
                    <a:pt x="1342417" y="2350852"/>
                    <a:pt x="1322962" y="2363822"/>
                  </a:cubicBezTo>
                  <a:cubicBezTo>
                    <a:pt x="1313234" y="2370307"/>
                    <a:pt x="1302046" y="2375010"/>
                    <a:pt x="1293779" y="2383277"/>
                  </a:cubicBezTo>
                  <a:cubicBezTo>
                    <a:pt x="1284051" y="2393005"/>
                    <a:pt x="1276042" y="2404829"/>
                    <a:pt x="1264596" y="2412460"/>
                  </a:cubicBezTo>
                  <a:cubicBezTo>
                    <a:pt x="1256064" y="2418148"/>
                    <a:pt x="1245141" y="2418945"/>
                    <a:pt x="1235413" y="2422188"/>
                  </a:cubicBezTo>
                  <a:cubicBezTo>
                    <a:pt x="1212281" y="2491581"/>
                    <a:pt x="1245082" y="2407683"/>
                    <a:pt x="1196502" y="2480554"/>
                  </a:cubicBezTo>
                  <a:cubicBezTo>
                    <a:pt x="1190922" y="2488924"/>
                    <a:pt x="1178343" y="2543463"/>
                    <a:pt x="1177047" y="2548647"/>
                  </a:cubicBezTo>
                  <a:cubicBezTo>
                    <a:pt x="1173804" y="2574587"/>
                    <a:pt x="1172797" y="2600906"/>
                    <a:pt x="1167319" y="2626468"/>
                  </a:cubicBezTo>
                  <a:cubicBezTo>
                    <a:pt x="1163022" y="2646520"/>
                    <a:pt x="1167319" y="2678349"/>
                    <a:pt x="1147864" y="2684834"/>
                  </a:cubicBezTo>
                  <a:cubicBezTo>
                    <a:pt x="1041433" y="2720312"/>
                    <a:pt x="1202642" y="2663730"/>
                    <a:pt x="1089498" y="2714017"/>
                  </a:cubicBezTo>
                  <a:cubicBezTo>
                    <a:pt x="1070758" y="2722346"/>
                    <a:pt x="1048196" y="2722097"/>
                    <a:pt x="1031132" y="2733473"/>
                  </a:cubicBezTo>
                  <a:cubicBezTo>
                    <a:pt x="960022" y="2780879"/>
                    <a:pt x="1049445" y="2723007"/>
                    <a:pt x="963038" y="2772383"/>
                  </a:cubicBezTo>
                  <a:cubicBezTo>
                    <a:pt x="952887" y="2778184"/>
                    <a:pt x="944006" y="2786038"/>
                    <a:pt x="933855" y="2791839"/>
                  </a:cubicBezTo>
                  <a:cubicBezTo>
                    <a:pt x="921265" y="2799034"/>
                    <a:pt x="907535" y="2804100"/>
                    <a:pt x="894945" y="2811294"/>
                  </a:cubicBezTo>
                  <a:cubicBezTo>
                    <a:pt x="884794" y="2817094"/>
                    <a:pt x="874891" y="2823446"/>
                    <a:pt x="865762" y="2830749"/>
                  </a:cubicBezTo>
                  <a:cubicBezTo>
                    <a:pt x="858600" y="2836478"/>
                    <a:pt x="854171" y="2845486"/>
                    <a:pt x="846306" y="2850205"/>
                  </a:cubicBezTo>
                  <a:cubicBezTo>
                    <a:pt x="837514" y="2855480"/>
                    <a:pt x="826851" y="2856690"/>
                    <a:pt x="817124" y="2859932"/>
                  </a:cubicBezTo>
                  <a:cubicBezTo>
                    <a:pt x="807396" y="2866417"/>
                    <a:pt x="798398" y="2874159"/>
                    <a:pt x="787941" y="2879388"/>
                  </a:cubicBezTo>
                  <a:cubicBezTo>
                    <a:pt x="778770" y="2883974"/>
                    <a:pt x="766009" y="2881865"/>
                    <a:pt x="758758" y="2889115"/>
                  </a:cubicBezTo>
                  <a:cubicBezTo>
                    <a:pt x="742224" y="2905649"/>
                    <a:pt x="732817" y="2928026"/>
                    <a:pt x="719847" y="2947481"/>
                  </a:cubicBezTo>
                  <a:lnTo>
                    <a:pt x="700392" y="2976664"/>
                  </a:lnTo>
                  <a:lnTo>
                    <a:pt x="680936" y="3005847"/>
                  </a:lnTo>
                  <a:cubicBezTo>
                    <a:pt x="677694" y="3025302"/>
                    <a:pt x="675342" y="3044927"/>
                    <a:pt x="671209" y="3064213"/>
                  </a:cubicBezTo>
                  <a:cubicBezTo>
                    <a:pt x="665606" y="3090358"/>
                    <a:pt x="655534" y="3115564"/>
                    <a:pt x="651753" y="3142034"/>
                  </a:cubicBezTo>
                  <a:cubicBezTo>
                    <a:pt x="636505" y="3248781"/>
                    <a:pt x="643930" y="3187279"/>
                    <a:pt x="632298" y="3326860"/>
                  </a:cubicBezTo>
                  <a:cubicBezTo>
                    <a:pt x="642026" y="3333345"/>
                    <a:pt x="649790" y="3346315"/>
                    <a:pt x="661481" y="3346315"/>
                  </a:cubicBezTo>
                  <a:cubicBezTo>
                    <a:pt x="711673" y="3346315"/>
                    <a:pt x="713766" y="3325037"/>
                    <a:pt x="749030" y="3307405"/>
                  </a:cubicBezTo>
                  <a:cubicBezTo>
                    <a:pt x="788824" y="3287508"/>
                    <a:pt x="770229" y="3310744"/>
                    <a:pt x="807396" y="3278222"/>
                  </a:cubicBezTo>
                  <a:cubicBezTo>
                    <a:pt x="876182" y="3218033"/>
                    <a:pt x="828514" y="3238756"/>
                    <a:pt x="885217" y="3219856"/>
                  </a:cubicBezTo>
                  <a:cubicBezTo>
                    <a:pt x="918567" y="3169831"/>
                    <a:pt x="887535" y="3208273"/>
                    <a:pt x="933855" y="3171217"/>
                  </a:cubicBezTo>
                  <a:cubicBezTo>
                    <a:pt x="964013" y="3147091"/>
                    <a:pt x="942577" y="3152266"/>
                    <a:pt x="982494" y="3132307"/>
                  </a:cubicBezTo>
                  <a:cubicBezTo>
                    <a:pt x="991665" y="3127721"/>
                    <a:pt x="1001729" y="3125066"/>
                    <a:pt x="1011677" y="3122579"/>
                  </a:cubicBezTo>
                  <a:cubicBezTo>
                    <a:pt x="1040679" y="3115328"/>
                    <a:pt x="1069912" y="3108987"/>
                    <a:pt x="1099226" y="3103124"/>
                  </a:cubicBezTo>
                  <a:cubicBezTo>
                    <a:pt x="1118567" y="3099256"/>
                    <a:pt x="1138338" y="3097675"/>
                    <a:pt x="1157592" y="3093396"/>
                  </a:cubicBezTo>
                  <a:cubicBezTo>
                    <a:pt x="1197119" y="3084612"/>
                    <a:pt x="1182430" y="3080434"/>
                    <a:pt x="1225685" y="3064213"/>
                  </a:cubicBezTo>
                  <a:cubicBezTo>
                    <a:pt x="1238203" y="3059519"/>
                    <a:pt x="1251626" y="3057728"/>
                    <a:pt x="1264596" y="3054485"/>
                  </a:cubicBezTo>
                  <a:cubicBezTo>
                    <a:pt x="1274324" y="3048000"/>
                    <a:pt x="1283322" y="3040258"/>
                    <a:pt x="1293779" y="3035030"/>
                  </a:cubicBezTo>
                  <a:cubicBezTo>
                    <a:pt x="1302950" y="3030444"/>
                    <a:pt x="1313014" y="3027789"/>
                    <a:pt x="1322962" y="3025302"/>
                  </a:cubicBezTo>
                  <a:cubicBezTo>
                    <a:pt x="1382454" y="3010429"/>
                    <a:pt x="1378564" y="3017656"/>
                    <a:pt x="1449421" y="3005847"/>
                  </a:cubicBezTo>
                  <a:cubicBezTo>
                    <a:pt x="1462609" y="3003649"/>
                    <a:pt x="1474974" y="2996665"/>
                    <a:pt x="1488332" y="2996120"/>
                  </a:cubicBezTo>
                  <a:cubicBezTo>
                    <a:pt x="1634162" y="2990168"/>
                    <a:pt x="1780162" y="2989635"/>
                    <a:pt x="1926077" y="2986392"/>
                  </a:cubicBezTo>
                  <a:cubicBezTo>
                    <a:pt x="2016452" y="2963797"/>
                    <a:pt x="1904103" y="2990786"/>
                    <a:pt x="2023353" y="2966937"/>
                  </a:cubicBezTo>
                  <a:cubicBezTo>
                    <a:pt x="2036463" y="2964315"/>
                    <a:pt x="2049076" y="2959407"/>
                    <a:pt x="2062264" y="2957209"/>
                  </a:cubicBezTo>
                  <a:cubicBezTo>
                    <a:pt x="2131445" y="2945678"/>
                    <a:pt x="2207669" y="2942654"/>
                    <a:pt x="2276272" y="2937754"/>
                  </a:cubicBezTo>
                  <a:cubicBezTo>
                    <a:pt x="2289242" y="2934511"/>
                    <a:pt x="2302377" y="2931868"/>
                    <a:pt x="2315183" y="2928026"/>
                  </a:cubicBezTo>
                  <a:cubicBezTo>
                    <a:pt x="2334826" y="2922133"/>
                    <a:pt x="2353200" y="2911115"/>
                    <a:pt x="2373549" y="2908571"/>
                  </a:cubicBezTo>
                  <a:cubicBezTo>
                    <a:pt x="2399489" y="2905328"/>
                    <a:pt x="2425583" y="2903141"/>
                    <a:pt x="2451370" y="2898843"/>
                  </a:cubicBezTo>
                  <a:cubicBezTo>
                    <a:pt x="2480770" y="2893943"/>
                    <a:pt x="2522704" y="2878308"/>
                    <a:pt x="2548647" y="2869660"/>
                  </a:cubicBezTo>
                  <a:lnTo>
                    <a:pt x="2607013" y="2850205"/>
                  </a:lnTo>
                  <a:cubicBezTo>
                    <a:pt x="2616741" y="2846962"/>
                    <a:pt x="2627664" y="2846165"/>
                    <a:pt x="2636196" y="2840477"/>
                  </a:cubicBezTo>
                  <a:cubicBezTo>
                    <a:pt x="2719830" y="2784722"/>
                    <a:pt x="2614014" y="2851568"/>
                    <a:pt x="2694562" y="2811294"/>
                  </a:cubicBezTo>
                  <a:cubicBezTo>
                    <a:pt x="2761740" y="2777705"/>
                    <a:pt x="2681675" y="2802357"/>
                    <a:pt x="2762655" y="2782111"/>
                  </a:cubicBezTo>
                  <a:cubicBezTo>
                    <a:pt x="2772383" y="2775626"/>
                    <a:pt x="2781381" y="2767884"/>
                    <a:pt x="2791838" y="2762656"/>
                  </a:cubicBezTo>
                  <a:cubicBezTo>
                    <a:pt x="2805795" y="2755678"/>
                    <a:pt x="2847463" y="2746317"/>
                    <a:pt x="2859932" y="2743200"/>
                  </a:cubicBezTo>
                  <a:cubicBezTo>
                    <a:pt x="2869660" y="2736715"/>
                    <a:pt x="2878128" y="2727740"/>
                    <a:pt x="2889115" y="2723745"/>
                  </a:cubicBezTo>
                  <a:cubicBezTo>
                    <a:pt x="2914244" y="2714607"/>
                    <a:pt x="2966936" y="2704290"/>
                    <a:pt x="2966936" y="2704290"/>
                  </a:cubicBezTo>
                  <a:lnTo>
                    <a:pt x="3647872" y="2714017"/>
                  </a:lnTo>
                  <a:cubicBezTo>
                    <a:pt x="3658122" y="2714298"/>
                    <a:pt x="3667454" y="2720145"/>
                    <a:pt x="3677055" y="2723745"/>
                  </a:cubicBezTo>
                  <a:cubicBezTo>
                    <a:pt x="3693405" y="2729876"/>
                    <a:pt x="3709128" y="2737678"/>
                    <a:pt x="3725694" y="2743200"/>
                  </a:cubicBezTo>
                  <a:cubicBezTo>
                    <a:pt x="3807595" y="2770501"/>
                    <a:pt x="3770346" y="2754569"/>
                    <a:pt x="3832698" y="2772383"/>
                  </a:cubicBezTo>
                  <a:cubicBezTo>
                    <a:pt x="3842557" y="2775200"/>
                    <a:pt x="3852710" y="2777525"/>
                    <a:pt x="3861881" y="2782111"/>
                  </a:cubicBezTo>
                  <a:cubicBezTo>
                    <a:pt x="3872338" y="2787339"/>
                    <a:pt x="3879785" y="2798490"/>
                    <a:pt x="3891064" y="2801566"/>
                  </a:cubicBezTo>
                  <a:cubicBezTo>
                    <a:pt x="3916285" y="2808444"/>
                    <a:pt x="3942945" y="2808051"/>
                    <a:pt x="3968885" y="2811294"/>
                  </a:cubicBezTo>
                  <a:cubicBezTo>
                    <a:pt x="3985098" y="2821022"/>
                    <a:pt x="4000246" y="2832798"/>
                    <a:pt x="4017524" y="2840477"/>
                  </a:cubicBezTo>
                  <a:cubicBezTo>
                    <a:pt x="4042677" y="2851656"/>
                    <a:pt x="4119661" y="2858108"/>
                    <a:pt x="4134255" y="2859932"/>
                  </a:cubicBezTo>
                  <a:cubicBezTo>
                    <a:pt x="4384751" y="2943434"/>
                    <a:pt x="4088403" y="2847921"/>
                    <a:pt x="4854102" y="2879388"/>
                  </a:cubicBezTo>
                  <a:cubicBezTo>
                    <a:pt x="4863266" y="2879765"/>
                    <a:pt x="4865927" y="2893756"/>
                    <a:pt x="4873558" y="2898843"/>
                  </a:cubicBezTo>
                  <a:cubicBezTo>
                    <a:pt x="4885624" y="2906887"/>
                    <a:pt x="4900668" y="2909870"/>
                    <a:pt x="4912468" y="2918298"/>
                  </a:cubicBezTo>
                  <a:cubicBezTo>
                    <a:pt x="4974881" y="2962879"/>
                    <a:pt x="4905198" y="2938368"/>
                    <a:pt x="4980562" y="2957209"/>
                  </a:cubicBezTo>
                  <a:cubicBezTo>
                    <a:pt x="4990290" y="2963694"/>
                    <a:pt x="4998999" y="2972059"/>
                    <a:pt x="5009745" y="2976664"/>
                  </a:cubicBezTo>
                  <a:cubicBezTo>
                    <a:pt x="5022033" y="2981930"/>
                    <a:pt x="5039202" y="2976939"/>
                    <a:pt x="5048655" y="2986392"/>
                  </a:cubicBezTo>
                  <a:cubicBezTo>
                    <a:pt x="5058108" y="2995845"/>
                    <a:pt x="5054710" y="3012447"/>
                    <a:pt x="5058383" y="3025302"/>
                  </a:cubicBezTo>
                  <a:cubicBezTo>
                    <a:pt x="5061200" y="3035161"/>
                    <a:pt x="5064868" y="3044757"/>
                    <a:pt x="5068111" y="3054485"/>
                  </a:cubicBezTo>
                  <a:cubicBezTo>
                    <a:pt x="5071353" y="3090153"/>
                    <a:pt x="5072773" y="3126035"/>
                    <a:pt x="5077838" y="3161490"/>
                  </a:cubicBezTo>
                  <a:cubicBezTo>
                    <a:pt x="5079288" y="3171641"/>
                    <a:pt x="5087566" y="3190673"/>
                    <a:pt x="5087566" y="3190673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6305757" y="4593301"/>
              <a:ext cx="1920212" cy="672440"/>
            </a:xfrm>
            <a:prstGeom prst="wedgeRectCallout">
              <a:avLst>
                <a:gd name="adj1" fmla="val 45366"/>
                <a:gd name="adj2" fmla="val -114893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Ту 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За водным объектом ведется визуальное наблюдение. </a:t>
              </a:r>
            </a:p>
            <a:p>
              <a:pPr algn="ctr"/>
              <a:endParaRPr lang="ru-RU" sz="1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5" name="AutoShape 54"/>
            <p:cNvSpPr>
              <a:spLocks noChangeArrowheads="1"/>
            </p:cNvSpPr>
            <p:nvPr/>
          </p:nvSpPr>
          <p:spPr bwMode="auto">
            <a:xfrm>
              <a:off x="4175789" y="1925428"/>
              <a:ext cx="1920212" cy="672440"/>
            </a:xfrm>
            <a:prstGeom prst="wedgeRectCallout">
              <a:avLst>
                <a:gd name="adj1" fmla="val 87072"/>
                <a:gd name="adj2" fmla="val 26422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р. 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Кабак </a:t>
              </a:r>
            </a:p>
            <a:p>
              <a:pPr algn="ctr"/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За водным объектом ведется визуальное наблюдение. </a:t>
              </a:r>
            </a:p>
          </p:txBody>
        </p:sp>
      </p:grpSp>
      <p:grpSp>
        <p:nvGrpSpPr>
          <p:cNvPr id="54" name="Группа 53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5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3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8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0543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67627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Х. ТЕРЗИЯН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-11953" y="676275"/>
            <a:ext cx="12251765" cy="6181725"/>
            <a:chOff x="-11953" y="826634"/>
            <a:chExt cx="12251765" cy="6031366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826634"/>
              <a:ext cx="12192000" cy="6031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5612311" y="1139967"/>
              <a:ext cx="720695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 х. </a:t>
              </a:r>
              <a:r>
                <a:rPr lang="ru-RU" altLang="ru-RU" sz="1050" i="1" dirty="0" err="1">
                  <a:latin typeface="Times New Roman" pitchFamily="18" charset="0"/>
                  <a:cs typeface="Times New Roman" pitchFamily="18" charset="0"/>
                </a:rPr>
                <a:t>Терзиян</a:t>
              </a:r>
              <a:endParaRPr lang="ru-RU" altLang="ru-RU" sz="105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5798459" y="1355721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16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2,6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мостов;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" name="Полилиния 1"/>
            <p:cNvSpPr/>
            <p:nvPr/>
          </p:nvSpPr>
          <p:spPr>
            <a:xfrm>
              <a:off x="-11953" y="878542"/>
              <a:ext cx="12251765" cy="4374777"/>
            </a:xfrm>
            <a:custGeom>
              <a:avLst/>
              <a:gdLst>
                <a:gd name="connsiteX0" fmla="*/ 53789 w 9188824"/>
                <a:gd name="connsiteY0" fmla="*/ 134471 h 4374777"/>
                <a:gd name="connsiteX1" fmla="*/ 17930 w 9188824"/>
                <a:gd name="connsiteY1" fmla="*/ 89647 h 4374777"/>
                <a:gd name="connsiteX2" fmla="*/ 35859 w 9188824"/>
                <a:gd name="connsiteY2" fmla="*/ 17930 h 4374777"/>
                <a:gd name="connsiteX3" fmla="*/ 53789 w 9188824"/>
                <a:gd name="connsiteY3" fmla="*/ 0 h 4374777"/>
                <a:gd name="connsiteX4" fmla="*/ 152400 w 9188824"/>
                <a:gd name="connsiteY4" fmla="*/ 8965 h 4374777"/>
                <a:gd name="connsiteX5" fmla="*/ 188259 w 9188824"/>
                <a:gd name="connsiteY5" fmla="*/ 17930 h 4374777"/>
                <a:gd name="connsiteX6" fmla="*/ 286871 w 9188824"/>
                <a:gd name="connsiteY6" fmla="*/ 98612 h 4374777"/>
                <a:gd name="connsiteX7" fmla="*/ 313765 w 9188824"/>
                <a:gd name="connsiteY7" fmla="*/ 125506 h 4374777"/>
                <a:gd name="connsiteX8" fmla="*/ 349624 w 9188824"/>
                <a:gd name="connsiteY8" fmla="*/ 179294 h 4374777"/>
                <a:gd name="connsiteX9" fmla="*/ 385483 w 9188824"/>
                <a:gd name="connsiteY9" fmla="*/ 224118 h 4374777"/>
                <a:gd name="connsiteX10" fmla="*/ 403412 w 9188824"/>
                <a:gd name="connsiteY10" fmla="*/ 277906 h 4374777"/>
                <a:gd name="connsiteX11" fmla="*/ 412377 w 9188824"/>
                <a:gd name="connsiteY11" fmla="*/ 304800 h 4374777"/>
                <a:gd name="connsiteX12" fmla="*/ 421341 w 9188824"/>
                <a:gd name="connsiteY12" fmla="*/ 340659 h 4374777"/>
                <a:gd name="connsiteX13" fmla="*/ 439271 w 9188824"/>
                <a:gd name="connsiteY13" fmla="*/ 394447 h 4374777"/>
                <a:gd name="connsiteX14" fmla="*/ 448236 w 9188824"/>
                <a:gd name="connsiteY14" fmla="*/ 457200 h 4374777"/>
                <a:gd name="connsiteX15" fmla="*/ 466165 w 9188824"/>
                <a:gd name="connsiteY15" fmla="*/ 519953 h 4374777"/>
                <a:gd name="connsiteX16" fmla="*/ 475130 w 9188824"/>
                <a:gd name="connsiteY16" fmla="*/ 555812 h 4374777"/>
                <a:gd name="connsiteX17" fmla="*/ 493059 w 9188824"/>
                <a:gd name="connsiteY17" fmla="*/ 582706 h 4374777"/>
                <a:gd name="connsiteX18" fmla="*/ 502024 w 9188824"/>
                <a:gd name="connsiteY18" fmla="*/ 609600 h 4374777"/>
                <a:gd name="connsiteX19" fmla="*/ 537883 w 9188824"/>
                <a:gd name="connsiteY19" fmla="*/ 663388 h 4374777"/>
                <a:gd name="connsiteX20" fmla="*/ 573741 w 9188824"/>
                <a:gd name="connsiteY20" fmla="*/ 717177 h 4374777"/>
                <a:gd name="connsiteX21" fmla="*/ 591671 w 9188824"/>
                <a:gd name="connsiteY21" fmla="*/ 735106 h 4374777"/>
                <a:gd name="connsiteX22" fmla="*/ 645459 w 9188824"/>
                <a:gd name="connsiteY22" fmla="*/ 806824 h 4374777"/>
                <a:gd name="connsiteX23" fmla="*/ 663389 w 9188824"/>
                <a:gd name="connsiteY23" fmla="*/ 824753 h 4374777"/>
                <a:gd name="connsiteX24" fmla="*/ 717177 w 9188824"/>
                <a:gd name="connsiteY24" fmla="*/ 914400 h 4374777"/>
                <a:gd name="connsiteX25" fmla="*/ 806824 w 9188824"/>
                <a:gd name="connsiteY25" fmla="*/ 977153 h 4374777"/>
                <a:gd name="connsiteX26" fmla="*/ 824753 w 9188824"/>
                <a:gd name="connsiteY26" fmla="*/ 995083 h 4374777"/>
                <a:gd name="connsiteX27" fmla="*/ 851647 w 9188824"/>
                <a:gd name="connsiteY27" fmla="*/ 1013012 h 4374777"/>
                <a:gd name="connsiteX28" fmla="*/ 869577 w 9188824"/>
                <a:gd name="connsiteY28" fmla="*/ 1030941 h 4374777"/>
                <a:gd name="connsiteX29" fmla="*/ 923365 w 9188824"/>
                <a:gd name="connsiteY29" fmla="*/ 1075765 h 4374777"/>
                <a:gd name="connsiteX30" fmla="*/ 941294 w 9188824"/>
                <a:gd name="connsiteY30" fmla="*/ 1102659 h 4374777"/>
                <a:gd name="connsiteX31" fmla="*/ 977153 w 9188824"/>
                <a:gd name="connsiteY31" fmla="*/ 1147483 h 4374777"/>
                <a:gd name="connsiteX32" fmla="*/ 995083 w 9188824"/>
                <a:gd name="connsiteY32" fmla="*/ 1219200 h 4374777"/>
                <a:gd name="connsiteX33" fmla="*/ 1039906 w 9188824"/>
                <a:gd name="connsiteY33" fmla="*/ 1255059 h 4374777"/>
                <a:gd name="connsiteX34" fmla="*/ 1057836 w 9188824"/>
                <a:gd name="connsiteY34" fmla="*/ 1308847 h 4374777"/>
                <a:gd name="connsiteX35" fmla="*/ 1075765 w 9188824"/>
                <a:gd name="connsiteY35" fmla="*/ 1335741 h 4374777"/>
                <a:gd name="connsiteX36" fmla="*/ 1093694 w 9188824"/>
                <a:gd name="connsiteY36" fmla="*/ 1389530 h 4374777"/>
                <a:gd name="connsiteX37" fmla="*/ 1102659 w 9188824"/>
                <a:gd name="connsiteY37" fmla="*/ 1416424 h 4374777"/>
                <a:gd name="connsiteX38" fmla="*/ 1111624 w 9188824"/>
                <a:gd name="connsiteY38" fmla="*/ 1452283 h 4374777"/>
                <a:gd name="connsiteX39" fmla="*/ 1174377 w 9188824"/>
                <a:gd name="connsiteY39" fmla="*/ 1532965 h 4374777"/>
                <a:gd name="connsiteX40" fmla="*/ 1201271 w 9188824"/>
                <a:gd name="connsiteY40" fmla="*/ 1541930 h 4374777"/>
                <a:gd name="connsiteX41" fmla="*/ 1228165 w 9188824"/>
                <a:gd name="connsiteY41" fmla="*/ 1568824 h 4374777"/>
                <a:gd name="connsiteX42" fmla="*/ 1308847 w 9188824"/>
                <a:gd name="connsiteY42" fmla="*/ 1595718 h 4374777"/>
                <a:gd name="connsiteX43" fmla="*/ 1344706 w 9188824"/>
                <a:gd name="connsiteY43" fmla="*/ 1622612 h 4374777"/>
                <a:gd name="connsiteX44" fmla="*/ 1434353 w 9188824"/>
                <a:gd name="connsiteY44" fmla="*/ 1658471 h 4374777"/>
                <a:gd name="connsiteX45" fmla="*/ 1488141 w 9188824"/>
                <a:gd name="connsiteY45" fmla="*/ 1676400 h 4374777"/>
                <a:gd name="connsiteX46" fmla="*/ 1515036 w 9188824"/>
                <a:gd name="connsiteY46" fmla="*/ 1685365 h 4374777"/>
                <a:gd name="connsiteX47" fmla="*/ 1541930 w 9188824"/>
                <a:gd name="connsiteY47" fmla="*/ 1712259 h 4374777"/>
                <a:gd name="connsiteX48" fmla="*/ 1595718 w 9188824"/>
                <a:gd name="connsiteY48" fmla="*/ 1721224 h 4374777"/>
                <a:gd name="connsiteX49" fmla="*/ 1622612 w 9188824"/>
                <a:gd name="connsiteY49" fmla="*/ 1739153 h 4374777"/>
                <a:gd name="connsiteX50" fmla="*/ 1640541 w 9188824"/>
                <a:gd name="connsiteY50" fmla="*/ 1766047 h 4374777"/>
                <a:gd name="connsiteX51" fmla="*/ 1739153 w 9188824"/>
                <a:gd name="connsiteY51" fmla="*/ 1846730 h 4374777"/>
                <a:gd name="connsiteX52" fmla="*/ 1792941 w 9188824"/>
                <a:gd name="connsiteY52" fmla="*/ 1873624 h 4374777"/>
                <a:gd name="connsiteX53" fmla="*/ 1846730 w 9188824"/>
                <a:gd name="connsiteY53" fmla="*/ 1909483 h 4374777"/>
                <a:gd name="connsiteX54" fmla="*/ 1873624 w 9188824"/>
                <a:gd name="connsiteY54" fmla="*/ 1927412 h 4374777"/>
                <a:gd name="connsiteX55" fmla="*/ 1909483 w 9188824"/>
                <a:gd name="connsiteY55" fmla="*/ 1936377 h 4374777"/>
                <a:gd name="connsiteX56" fmla="*/ 1936377 w 9188824"/>
                <a:gd name="connsiteY56" fmla="*/ 1945341 h 4374777"/>
                <a:gd name="connsiteX57" fmla="*/ 1981200 w 9188824"/>
                <a:gd name="connsiteY57" fmla="*/ 1954306 h 4374777"/>
                <a:gd name="connsiteX58" fmla="*/ 2008094 w 9188824"/>
                <a:gd name="connsiteY58" fmla="*/ 1963271 h 4374777"/>
                <a:gd name="connsiteX59" fmla="*/ 2043953 w 9188824"/>
                <a:gd name="connsiteY59" fmla="*/ 1972235 h 4374777"/>
                <a:gd name="connsiteX60" fmla="*/ 2079812 w 9188824"/>
                <a:gd name="connsiteY60" fmla="*/ 1990165 h 4374777"/>
                <a:gd name="connsiteX61" fmla="*/ 2106706 w 9188824"/>
                <a:gd name="connsiteY61" fmla="*/ 2017059 h 4374777"/>
                <a:gd name="connsiteX62" fmla="*/ 2160494 w 9188824"/>
                <a:gd name="connsiteY62" fmla="*/ 2034988 h 4374777"/>
                <a:gd name="connsiteX63" fmla="*/ 2214283 w 9188824"/>
                <a:gd name="connsiteY63" fmla="*/ 2079812 h 4374777"/>
                <a:gd name="connsiteX64" fmla="*/ 2241177 w 9188824"/>
                <a:gd name="connsiteY64" fmla="*/ 2088777 h 4374777"/>
                <a:gd name="connsiteX65" fmla="*/ 2294965 w 9188824"/>
                <a:gd name="connsiteY65" fmla="*/ 2133600 h 4374777"/>
                <a:gd name="connsiteX66" fmla="*/ 2312894 w 9188824"/>
                <a:gd name="connsiteY66" fmla="*/ 2151530 h 4374777"/>
                <a:gd name="connsiteX67" fmla="*/ 2384612 w 9188824"/>
                <a:gd name="connsiteY67" fmla="*/ 2214283 h 4374777"/>
                <a:gd name="connsiteX68" fmla="*/ 2411506 w 9188824"/>
                <a:gd name="connsiteY68" fmla="*/ 2259106 h 4374777"/>
                <a:gd name="connsiteX69" fmla="*/ 2438400 w 9188824"/>
                <a:gd name="connsiteY69" fmla="*/ 2277035 h 4374777"/>
                <a:gd name="connsiteX70" fmla="*/ 2456330 w 9188824"/>
                <a:gd name="connsiteY70" fmla="*/ 2294965 h 4374777"/>
                <a:gd name="connsiteX71" fmla="*/ 2501153 w 9188824"/>
                <a:gd name="connsiteY71" fmla="*/ 2321859 h 4374777"/>
                <a:gd name="connsiteX72" fmla="*/ 2545977 w 9188824"/>
                <a:gd name="connsiteY72" fmla="*/ 2348753 h 4374777"/>
                <a:gd name="connsiteX73" fmla="*/ 2599765 w 9188824"/>
                <a:gd name="connsiteY73" fmla="*/ 2384612 h 4374777"/>
                <a:gd name="connsiteX74" fmla="*/ 2653553 w 9188824"/>
                <a:gd name="connsiteY74" fmla="*/ 2411506 h 4374777"/>
                <a:gd name="connsiteX75" fmla="*/ 2761130 w 9188824"/>
                <a:gd name="connsiteY75" fmla="*/ 2420471 h 4374777"/>
                <a:gd name="connsiteX76" fmla="*/ 2868706 w 9188824"/>
                <a:gd name="connsiteY76" fmla="*/ 2519083 h 4374777"/>
                <a:gd name="connsiteX77" fmla="*/ 2922494 w 9188824"/>
                <a:gd name="connsiteY77" fmla="*/ 2572871 h 4374777"/>
                <a:gd name="connsiteX78" fmla="*/ 2949389 w 9188824"/>
                <a:gd name="connsiteY78" fmla="*/ 2599765 h 4374777"/>
                <a:gd name="connsiteX79" fmla="*/ 3003177 w 9188824"/>
                <a:gd name="connsiteY79" fmla="*/ 2635624 h 4374777"/>
                <a:gd name="connsiteX80" fmla="*/ 3056965 w 9188824"/>
                <a:gd name="connsiteY80" fmla="*/ 2653553 h 4374777"/>
                <a:gd name="connsiteX81" fmla="*/ 3299012 w 9188824"/>
                <a:gd name="connsiteY81" fmla="*/ 2644588 h 4374777"/>
                <a:gd name="connsiteX82" fmla="*/ 3325906 w 9188824"/>
                <a:gd name="connsiteY82" fmla="*/ 2626659 h 4374777"/>
                <a:gd name="connsiteX83" fmla="*/ 3370730 w 9188824"/>
                <a:gd name="connsiteY83" fmla="*/ 2572871 h 4374777"/>
                <a:gd name="connsiteX84" fmla="*/ 3388659 w 9188824"/>
                <a:gd name="connsiteY84" fmla="*/ 2554941 h 4374777"/>
                <a:gd name="connsiteX85" fmla="*/ 3397624 w 9188824"/>
                <a:gd name="connsiteY85" fmla="*/ 2519083 h 4374777"/>
                <a:gd name="connsiteX86" fmla="*/ 3415553 w 9188824"/>
                <a:gd name="connsiteY86" fmla="*/ 2501153 h 4374777"/>
                <a:gd name="connsiteX87" fmla="*/ 3433483 w 9188824"/>
                <a:gd name="connsiteY87" fmla="*/ 2474259 h 4374777"/>
                <a:gd name="connsiteX88" fmla="*/ 3460377 w 9188824"/>
                <a:gd name="connsiteY88" fmla="*/ 2411506 h 4374777"/>
                <a:gd name="connsiteX89" fmla="*/ 3496236 w 9188824"/>
                <a:gd name="connsiteY89" fmla="*/ 2348753 h 4374777"/>
                <a:gd name="connsiteX90" fmla="*/ 3514165 w 9188824"/>
                <a:gd name="connsiteY90" fmla="*/ 2312894 h 4374777"/>
                <a:gd name="connsiteX91" fmla="*/ 3567953 w 9188824"/>
                <a:gd name="connsiteY91" fmla="*/ 2250141 h 4374777"/>
                <a:gd name="connsiteX92" fmla="*/ 3585883 w 9188824"/>
                <a:gd name="connsiteY92" fmla="*/ 2232212 h 4374777"/>
                <a:gd name="connsiteX93" fmla="*/ 3612777 w 9188824"/>
                <a:gd name="connsiteY93" fmla="*/ 2187388 h 4374777"/>
                <a:gd name="connsiteX94" fmla="*/ 3648636 w 9188824"/>
                <a:gd name="connsiteY94" fmla="*/ 2133600 h 4374777"/>
                <a:gd name="connsiteX95" fmla="*/ 3666565 w 9188824"/>
                <a:gd name="connsiteY95" fmla="*/ 2106706 h 4374777"/>
                <a:gd name="connsiteX96" fmla="*/ 3711389 w 9188824"/>
                <a:gd name="connsiteY96" fmla="*/ 2052918 h 4374777"/>
                <a:gd name="connsiteX97" fmla="*/ 3738283 w 9188824"/>
                <a:gd name="connsiteY97" fmla="*/ 2026024 h 4374777"/>
                <a:gd name="connsiteX98" fmla="*/ 3801036 w 9188824"/>
                <a:gd name="connsiteY98" fmla="*/ 1954306 h 4374777"/>
                <a:gd name="connsiteX99" fmla="*/ 3836894 w 9188824"/>
                <a:gd name="connsiteY99" fmla="*/ 1945341 h 4374777"/>
                <a:gd name="connsiteX100" fmla="*/ 3854824 w 9188824"/>
                <a:gd name="connsiteY100" fmla="*/ 1927412 h 4374777"/>
                <a:gd name="connsiteX101" fmla="*/ 3881718 w 9188824"/>
                <a:gd name="connsiteY101" fmla="*/ 1918447 h 4374777"/>
                <a:gd name="connsiteX102" fmla="*/ 3998259 w 9188824"/>
                <a:gd name="connsiteY102" fmla="*/ 1891553 h 4374777"/>
                <a:gd name="connsiteX103" fmla="*/ 4258236 w 9188824"/>
                <a:gd name="connsiteY103" fmla="*/ 1900518 h 4374777"/>
                <a:gd name="connsiteX104" fmla="*/ 4312024 w 9188824"/>
                <a:gd name="connsiteY104" fmla="*/ 1927412 h 4374777"/>
                <a:gd name="connsiteX105" fmla="*/ 4365812 w 9188824"/>
                <a:gd name="connsiteY105" fmla="*/ 1963271 h 4374777"/>
                <a:gd name="connsiteX106" fmla="*/ 4392706 w 9188824"/>
                <a:gd name="connsiteY106" fmla="*/ 1981200 h 4374777"/>
                <a:gd name="connsiteX107" fmla="*/ 4419600 w 9188824"/>
                <a:gd name="connsiteY107" fmla="*/ 1990165 h 4374777"/>
                <a:gd name="connsiteX108" fmla="*/ 4473389 w 9188824"/>
                <a:gd name="connsiteY108" fmla="*/ 2043953 h 4374777"/>
                <a:gd name="connsiteX109" fmla="*/ 4491318 w 9188824"/>
                <a:gd name="connsiteY109" fmla="*/ 2061883 h 4374777"/>
                <a:gd name="connsiteX110" fmla="*/ 4527177 w 9188824"/>
                <a:gd name="connsiteY110" fmla="*/ 2079812 h 4374777"/>
                <a:gd name="connsiteX111" fmla="*/ 4554071 w 9188824"/>
                <a:gd name="connsiteY111" fmla="*/ 2088777 h 4374777"/>
                <a:gd name="connsiteX112" fmla="*/ 4706471 w 9188824"/>
                <a:gd name="connsiteY112" fmla="*/ 2097741 h 4374777"/>
                <a:gd name="connsiteX113" fmla="*/ 5172636 w 9188824"/>
                <a:gd name="connsiteY113" fmla="*/ 2106706 h 4374777"/>
                <a:gd name="connsiteX114" fmla="*/ 5271247 w 9188824"/>
                <a:gd name="connsiteY114" fmla="*/ 2142565 h 4374777"/>
                <a:gd name="connsiteX115" fmla="*/ 5405718 w 9188824"/>
                <a:gd name="connsiteY115" fmla="*/ 2160494 h 4374777"/>
                <a:gd name="connsiteX116" fmla="*/ 5809130 w 9188824"/>
                <a:gd name="connsiteY116" fmla="*/ 2142565 h 4374777"/>
                <a:gd name="connsiteX117" fmla="*/ 5871883 w 9188824"/>
                <a:gd name="connsiteY117" fmla="*/ 2124635 h 4374777"/>
                <a:gd name="connsiteX118" fmla="*/ 5943600 w 9188824"/>
                <a:gd name="connsiteY118" fmla="*/ 2115671 h 4374777"/>
                <a:gd name="connsiteX119" fmla="*/ 5979459 w 9188824"/>
                <a:gd name="connsiteY119" fmla="*/ 2106706 h 4374777"/>
                <a:gd name="connsiteX120" fmla="*/ 6006353 w 9188824"/>
                <a:gd name="connsiteY120" fmla="*/ 2097741 h 4374777"/>
                <a:gd name="connsiteX121" fmla="*/ 6194612 w 9188824"/>
                <a:gd name="connsiteY121" fmla="*/ 2088777 h 4374777"/>
                <a:gd name="connsiteX122" fmla="*/ 6382871 w 9188824"/>
                <a:gd name="connsiteY122" fmla="*/ 2070847 h 4374777"/>
                <a:gd name="connsiteX123" fmla="*/ 6490447 w 9188824"/>
                <a:gd name="connsiteY123" fmla="*/ 2079812 h 4374777"/>
                <a:gd name="connsiteX124" fmla="*/ 6571130 w 9188824"/>
                <a:gd name="connsiteY124" fmla="*/ 2115671 h 4374777"/>
                <a:gd name="connsiteX125" fmla="*/ 6589059 w 9188824"/>
                <a:gd name="connsiteY125" fmla="*/ 2142565 h 4374777"/>
                <a:gd name="connsiteX126" fmla="*/ 6615953 w 9188824"/>
                <a:gd name="connsiteY126" fmla="*/ 2151530 h 4374777"/>
                <a:gd name="connsiteX127" fmla="*/ 6642847 w 9188824"/>
                <a:gd name="connsiteY127" fmla="*/ 2169459 h 4374777"/>
                <a:gd name="connsiteX128" fmla="*/ 6660777 w 9188824"/>
                <a:gd name="connsiteY128" fmla="*/ 2187388 h 4374777"/>
                <a:gd name="connsiteX129" fmla="*/ 6696636 w 9188824"/>
                <a:gd name="connsiteY129" fmla="*/ 2205318 h 4374777"/>
                <a:gd name="connsiteX130" fmla="*/ 6750424 w 9188824"/>
                <a:gd name="connsiteY130" fmla="*/ 2259106 h 4374777"/>
                <a:gd name="connsiteX131" fmla="*/ 6768353 w 9188824"/>
                <a:gd name="connsiteY131" fmla="*/ 2286000 h 4374777"/>
                <a:gd name="connsiteX132" fmla="*/ 6795247 w 9188824"/>
                <a:gd name="connsiteY132" fmla="*/ 2303930 h 4374777"/>
                <a:gd name="connsiteX133" fmla="*/ 6813177 w 9188824"/>
                <a:gd name="connsiteY133" fmla="*/ 2321859 h 4374777"/>
                <a:gd name="connsiteX134" fmla="*/ 6840071 w 9188824"/>
                <a:gd name="connsiteY134" fmla="*/ 2384612 h 4374777"/>
                <a:gd name="connsiteX135" fmla="*/ 6866965 w 9188824"/>
                <a:gd name="connsiteY135" fmla="*/ 2438400 h 4374777"/>
                <a:gd name="connsiteX136" fmla="*/ 6893859 w 9188824"/>
                <a:gd name="connsiteY136" fmla="*/ 2447365 h 4374777"/>
                <a:gd name="connsiteX137" fmla="*/ 6911789 w 9188824"/>
                <a:gd name="connsiteY137" fmla="*/ 2465294 h 4374777"/>
                <a:gd name="connsiteX138" fmla="*/ 6929718 w 9188824"/>
                <a:gd name="connsiteY138" fmla="*/ 2492188 h 4374777"/>
                <a:gd name="connsiteX139" fmla="*/ 6956612 w 9188824"/>
                <a:gd name="connsiteY139" fmla="*/ 2501153 h 4374777"/>
                <a:gd name="connsiteX140" fmla="*/ 7028330 w 9188824"/>
                <a:gd name="connsiteY140" fmla="*/ 2537012 h 4374777"/>
                <a:gd name="connsiteX141" fmla="*/ 7055224 w 9188824"/>
                <a:gd name="connsiteY141" fmla="*/ 2545977 h 4374777"/>
                <a:gd name="connsiteX142" fmla="*/ 7162800 w 9188824"/>
                <a:gd name="connsiteY142" fmla="*/ 2537012 h 4374777"/>
                <a:gd name="connsiteX143" fmla="*/ 7216589 w 9188824"/>
                <a:gd name="connsiteY143" fmla="*/ 2519083 h 4374777"/>
                <a:gd name="connsiteX144" fmla="*/ 7270377 w 9188824"/>
                <a:gd name="connsiteY144" fmla="*/ 2501153 h 4374777"/>
                <a:gd name="connsiteX145" fmla="*/ 7324165 w 9188824"/>
                <a:gd name="connsiteY145" fmla="*/ 2474259 h 4374777"/>
                <a:gd name="connsiteX146" fmla="*/ 7377953 w 9188824"/>
                <a:gd name="connsiteY146" fmla="*/ 2456330 h 4374777"/>
                <a:gd name="connsiteX147" fmla="*/ 7449671 w 9188824"/>
                <a:gd name="connsiteY147" fmla="*/ 2420471 h 4374777"/>
                <a:gd name="connsiteX148" fmla="*/ 7476565 w 9188824"/>
                <a:gd name="connsiteY148" fmla="*/ 2411506 h 4374777"/>
                <a:gd name="connsiteX149" fmla="*/ 7503459 w 9188824"/>
                <a:gd name="connsiteY149" fmla="*/ 2402541 h 4374777"/>
                <a:gd name="connsiteX150" fmla="*/ 7593106 w 9188824"/>
                <a:gd name="connsiteY150" fmla="*/ 2393577 h 4374777"/>
                <a:gd name="connsiteX151" fmla="*/ 8086165 w 9188824"/>
                <a:gd name="connsiteY151" fmla="*/ 2384612 h 4374777"/>
                <a:gd name="connsiteX152" fmla="*/ 8148918 w 9188824"/>
                <a:gd name="connsiteY152" fmla="*/ 2420471 h 4374777"/>
                <a:gd name="connsiteX153" fmla="*/ 8211671 w 9188824"/>
                <a:gd name="connsiteY153" fmla="*/ 2456330 h 4374777"/>
                <a:gd name="connsiteX154" fmla="*/ 8229600 w 9188824"/>
                <a:gd name="connsiteY154" fmla="*/ 2483224 h 4374777"/>
                <a:gd name="connsiteX155" fmla="*/ 8256494 w 9188824"/>
                <a:gd name="connsiteY155" fmla="*/ 2501153 h 4374777"/>
                <a:gd name="connsiteX156" fmla="*/ 8301318 w 9188824"/>
                <a:gd name="connsiteY156" fmla="*/ 2537012 h 4374777"/>
                <a:gd name="connsiteX157" fmla="*/ 8337177 w 9188824"/>
                <a:gd name="connsiteY157" fmla="*/ 2581835 h 4374777"/>
                <a:gd name="connsiteX158" fmla="*/ 8390965 w 9188824"/>
                <a:gd name="connsiteY158" fmla="*/ 2617694 h 4374777"/>
                <a:gd name="connsiteX159" fmla="*/ 8435789 w 9188824"/>
                <a:gd name="connsiteY159" fmla="*/ 2653553 h 4374777"/>
                <a:gd name="connsiteX160" fmla="*/ 8453718 w 9188824"/>
                <a:gd name="connsiteY160" fmla="*/ 2671483 h 4374777"/>
                <a:gd name="connsiteX161" fmla="*/ 8489577 w 9188824"/>
                <a:gd name="connsiteY161" fmla="*/ 2689412 h 4374777"/>
                <a:gd name="connsiteX162" fmla="*/ 8534400 w 9188824"/>
                <a:gd name="connsiteY162" fmla="*/ 2725271 h 4374777"/>
                <a:gd name="connsiteX163" fmla="*/ 8588189 w 9188824"/>
                <a:gd name="connsiteY163" fmla="*/ 2761130 h 4374777"/>
                <a:gd name="connsiteX164" fmla="*/ 8606118 w 9188824"/>
                <a:gd name="connsiteY164" fmla="*/ 2788024 h 4374777"/>
                <a:gd name="connsiteX165" fmla="*/ 8633012 w 9188824"/>
                <a:gd name="connsiteY165" fmla="*/ 2814918 h 4374777"/>
                <a:gd name="connsiteX166" fmla="*/ 8641977 w 9188824"/>
                <a:gd name="connsiteY166" fmla="*/ 2841812 h 4374777"/>
                <a:gd name="connsiteX167" fmla="*/ 8677836 w 9188824"/>
                <a:gd name="connsiteY167" fmla="*/ 2895600 h 4374777"/>
                <a:gd name="connsiteX168" fmla="*/ 8695765 w 9188824"/>
                <a:gd name="connsiteY168" fmla="*/ 2913530 h 4374777"/>
                <a:gd name="connsiteX169" fmla="*/ 8713694 w 9188824"/>
                <a:gd name="connsiteY169" fmla="*/ 2949388 h 4374777"/>
                <a:gd name="connsiteX170" fmla="*/ 8731624 w 9188824"/>
                <a:gd name="connsiteY170" fmla="*/ 2976283 h 4374777"/>
                <a:gd name="connsiteX171" fmla="*/ 8740589 w 9188824"/>
                <a:gd name="connsiteY171" fmla="*/ 3003177 h 4374777"/>
                <a:gd name="connsiteX172" fmla="*/ 8776447 w 9188824"/>
                <a:gd name="connsiteY172" fmla="*/ 3056965 h 4374777"/>
                <a:gd name="connsiteX173" fmla="*/ 8812306 w 9188824"/>
                <a:gd name="connsiteY173" fmla="*/ 3155577 h 4374777"/>
                <a:gd name="connsiteX174" fmla="*/ 8821271 w 9188824"/>
                <a:gd name="connsiteY174" fmla="*/ 3182471 h 4374777"/>
                <a:gd name="connsiteX175" fmla="*/ 8848165 w 9188824"/>
                <a:gd name="connsiteY175" fmla="*/ 3209365 h 4374777"/>
                <a:gd name="connsiteX176" fmla="*/ 8866094 w 9188824"/>
                <a:gd name="connsiteY176" fmla="*/ 3236259 h 4374777"/>
                <a:gd name="connsiteX177" fmla="*/ 8884024 w 9188824"/>
                <a:gd name="connsiteY177" fmla="*/ 3254188 h 4374777"/>
                <a:gd name="connsiteX178" fmla="*/ 8901953 w 9188824"/>
                <a:gd name="connsiteY178" fmla="*/ 3281083 h 4374777"/>
                <a:gd name="connsiteX179" fmla="*/ 8919883 w 9188824"/>
                <a:gd name="connsiteY179" fmla="*/ 3299012 h 4374777"/>
                <a:gd name="connsiteX180" fmla="*/ 8964706 w 9188824"/>
                <a:gd name="connsiteY180" fmla="*/ 3352800 h 4374777"/>
                <a:gd name="connsiteX181" fmla="*/ 8973671 w 9188824"/>
                <a:gd name="connsiteY181" fmla="*/ 3379694 h 4374777"/>
                <a:gd name="connsiteX182" fmla="*/ 8991600 w 9188824"/>
                <a:gd name="connsiteY182" fmla="*/ 3397624 h 4374777"/>
                <a:gd name="connsiteX183" fmla="*/ 9009530 w 9188824"/>
                <a:gd name="connsiteY183" fmla="*/ 3451412 h 4374777"/>
                <a:gd name="connsiteX184" fmla="*/ 9018494 w 9188824"/>
                <a:gd name="connsiteY184" fmla="*/ 3478306 h 4374777"/>
                <a:gd name="connsiteX185" fmla="*/ 9027459 w 9188824"/>
                <a:gd name="connsiteY185" fmla="*/ 3505200 h 4374777"/>
                <a:gd name="connsiteX186" fmla="*/ 9045389 w 9188824"/>
                <a:gd name="connsiteY186" fmla="*/ 3729318 h 4374777"/>
                <a:gd name="connsiteX187" fmla="*/ 9063318 w 9188824"/>
                <a:gd name="connsiteY187" fmla="*/ 3765177 h 4374777"/>
                <a:gd name="connsiteX188" fmla="*/ 9072283 w 9188824"/>
                <a:gd name="connsiteY188" fmla="*/ 3792071 h 4374777"/>
                <a:gd name="connsiteX189" fmla="*/ 9090212 w 9188824"/>
                <a:gd name="connsiteY189" fmla="*/ 3818965 h 4374777"/>
                <a:gd name="connsiteX190" fmla="*/ 9108141 w 9188824"/>
                <a:gd name="connsiteY190" fmla="*/ 3872753 h 4374777"/>
                <a:gd name="connsiteX191" fmla="*/ 9117106 w 9188824"/>
                <a:gd name="connsiteY191" fmla="*/ 3899647 h 4374777"/>
                <a:gd name="connsiteX192" fmla="*/ 9126071 w 9188824"/>
                <a:gd name="connsiteY192" fmla="*/ 4025153 h 4374777"/>
                <a:gd name="connsiteX193" fmla="*/ 9152965 w 9188824"/>
                <a:gd name="connsiteY193" fmla="*/ 4043083 h 4374777"/>
                <a:gd name="connsiteX194" fmla="*/ 9179859 w 9188824"/>
                <a:gd name="connsiteY194" fmla="*/ 4069977 h 4374777"/>
                <a:gd name="connsiteX195" fmla="*/ 9188824 w 9188824"/>
                <a:gd name="connsiteY195" fmla="*/ 4096871 h 4374777"/>
                <a:gd name="connsiteX196" fmla="*/ 9161930 w 9188824"/>
                <a:gd name="connsiteY196" fmla="*/ 4285130 h 4374777"/>
                <a:gd name="connsiteX197" fmla="*/ 9117106 w 9188824"/>
                <a:gd name="connsiteY197" fmla="*/ 4365812 h 4374777"/>
                <a:gd name="connsiteX198" fmla="*/ 9090212 w 9188824"/>
                <a:gd name="connsiteY198" fmla="*/ 4374777 h 4374777"/>
                <a:gd name="connsiteX199" fmla="*/ 8982636 w 9188824"/>
                <a:gd name="connsiteY199" fmla="*/ 4365812 h 4374777"/>
                <a:gd name="connsiteX200" fmla="*/ 8919883 w 9188824"/>
                <a:gd name="connsiteY200" fmla="*/ 4320988 h 4374777"/>
                <a:gd name="connsiteX201" fmla="*/ 8884024 w 9188824"/>
                <a:gd name="connsiteY201" fmla="*/ 4267200 h 4374777"/>
                <a:gd name="connsiteX202" fmla="*/ 8848165 w 9188824"/>
                <a:gd name="connsiteY202" fmla="*/ 4231341 h 4374777"/>
                <a:gd name="connsiteX203" fmla="*/ 8830236 w 9188824"/>
                <a:gd name="connsiteY203" fmla="*/ 4204447 h 4374777"/>
                <a:gd name="connsiteX204" fmla="*/ 8776447 w 9188824"/>
                <a:gd name="connsiteY204" fmla="*/ 4150659 h 4374777"/>
                <a:gd name="connsiteX205" fmla="*/ 8749553 w 9188824"/>
                <a:gd name="connsiteY205" fmla="*/ 4123765 h 4374777"/>
                <a:gd name="connsiteX206" fmla="*/ 8731624 w 9188824"/>
                <a:gd name="connsiteY206" fmla="*/ 4105835 h 4374777"/>
                <a:gd name="connsiteX207" fmla="*/ 8695765 w 9188824"/>
                <a:gd name="connsiteY207" fmla="*/ 4052047 h 4374777"/>
                <a:gd name="connsiteX208" fmla="*/ 8704730 w 9188824"/>
                <a:gd name="connsiteY208" fmla="*/ 3881718 h 4374777"/>
                <a:gd name="connsiteX209" fmla="*/ 8722659 w 9188824"/>
                <a:gd name="connsiteY209" fmla="*/ 3756212 h 4374777"/>
                <a:gd name="connsiteX210" fmla="*/ 8713694 w 9188824"/>
                <a:gd name="connsiteY210" fmla="*/ 3621741 h 4374777"/>
                <a:gd name="connsiteX211" fmla="*/ 8677836 w 9188824"/>
                <a:gd name="connsiteY211" fmla="*/ 3532094 h 4374777"/>
                <a:gd name="connsiteX212" fmla="*/ 8633012 w 9188824"/>
                <a:gd name="connsiteY212" fmla="*/ 3478306 h 4374777"/>
                <a:gd name="connsiteX213" fmla="*/ 8579224 w 9188824"/>
                <a:gd name="connsiteY213" fmla="*/ 3469341 h 4374777"/>
                <a:gd name="connsiteX214" fmla="*/ 8337177 w 9188824"/>
                <a:gd name="connsiteY214" fmla="*/ 3451412 h 4374777"/>
                <a:gd name="connsiteX215" fmla="*/ 8292353 w 9188824"/>
                <a:gd name="connsiteY215" fmla="*/ 3442447 h 4374777"/>
                <a:gd name="connsiteX216" fmla="*/ 8238565 w 9188824"/>
                <a:gd name="connsiteY216" fmla="*/ 3433483 h 4374777"/>
                <a:gd name="connsiteX217" fmla="*/ 8211671 w 9188824"/>
                <a:gd name="connsiteY217" fmla="*/ 3424518 h 4374777"/>
                <a:gd name="connsiteX218" fmla="*/ 8023412 w 9188824"/>
                <a:gd name="connsiteY218" fmla="*/ 3415553 h 4374777"/>
                <a:gd name="connsiteX219" fmla="*/ 7969624 w 9188824"/>
                <a:gd name="connsiteY219" fmla="*/ 3388659 h 4374777"/>
                <a:gd name="connsiteX220" fmla="*/ 7924800 w 9188824"/>
                <a:gd name="connsiteY220" fmla="*/ 3343835 h 4374777"/>
                <a:gd name="connsiteX221" fmla="*/ 7897906 w 9188824"/>
                <a:gd name="connsiteY221" fmla="*/ 3290047 h 4374777"/>
                <a:gd name="connsiteX222" fmla="*/ 7888941 w 9188824"/>
                <a:gd name="connsiteY222" fmla="*/ 3263153 h 4374777"/>
                <a:gd name="connsiteX223" fmla="*/ 7871012 w 9188824"/>
                <a:gd name="connsiteY223" fmla="*/ 3236259 h 4374777"/>
                <a:gd name="connsiteX224" fmla="*/ 7844118 w 9188824"/>
                <a:gd name="connsiteY224" fmla="*/ 3137647 h 4374777"/>
                <a:gd name="connsiteX225" fmla="*/ 7817224 w 9188824"/>
                <a:gd name="connsiteY225" fmla="*/ 2779059 h 4374777"/>
                <a:gd name="connsiteX226" fmla="*/ 7781365 w 9188824"/>
                <a:gd name="connsiteY226" fmla="*/ 2716306 h 4374777"/>
                <a:gd name="connsiteX227" fmla="*/ 7673789 w 9188824"/>
                <a:gd name="connsiteY227" fmla="*/ 2725271 h 4374777"/>
                <a:gd name="connsiteX228" fmla="*/ 7682753 w 9188824"/>
                <a:gd name="connsiteY228" fmla="*/ 2788024 h 4374777"/>
                <a:gd name="connsiteX229" fmla="*/ 7718612 w 9188824"/>
                <a:gd name="connsiteY229" fmla="*/ 2868706 h 4374777"/>
                <a:gd name="connsiteX230" fmla="*/ 7718612 w 9188824"/>
                <a:gd name="connsiteY230" fmla="*/ 2994212 h 4374777"/>
                <a:gd name="connsiteX231" fmla="*/ 7709647 w 9188824"/>
                <a:gd name="connsiteY231" fmla="*/ 3021106 h 4374777"/>
                <a:gd name="connsiteX232" fmla="*/ 7655859 w 9188824"/>
                <a:gd name="connsiteY232" fmla="*/ 3048000 h 4374777"/>
                <a:gd name="connsiteX233" fmla="*/ 7602071 w 9188824"/>
                <a:gd name="connsiteY233" fmla="*/ 3074894 h 4374777"/>
                <a:gd name="connsiteX234" fmla="*/ 7575177 w 9188824"/>
                <a:gd name="connsiteY234" fmla="*/ 3092824 h 4374777"/>
                <a:gd name="connsiteX235" fmla="*/ 7512424 w 9188824"/>
                <a:gd name="connsiteY235" fmla="*/ 3110753 h 4374777"/>
                <a:gd name="connsiteX236" fmla="*/ 7404847 w 9188824"/>
                <a:gd name="connsiteY236" fmla="*/ 3146612 h 4374777"/>
                <a:gd name="connsiteX237" fmla="*/ 7351059 w 9188824"/>
                <a:gd name="connsiteY237" fmla="*/ 3155577 h 4374777"/>
                <a:gd name="connsiteX238" fmla="*/ 7126941 w 9188824"/>
                <a:gd name="connsiteY238" fmla="*/ 3146612 h 4374777"/>
                <a:gd name="connsiteX239" fmla="*/ 6983506 w 9188824"/>
                <a:gd name="connsiteY239" fmla="*/ 3128683 h 4374777"/>
                <a:gd name="connsiteX240" fmla="*/ 6956612 w 9188824"/>
                <a:gd name="connsiteY240" fmla="*/ 3119718 h 4374777"/>
                <a:gd name="connsiteX241" fmla="*/ 6893859 w 9188824"/>
                <a:gd name="connsiteY241" fmla="*/ 3101788 h 4374777"/>
                <a:gd name="connsiteX242" fmla="*/ 6822141 w 9188824"/>
                <a:gd name="connsiteY242" fmla="*/ 3048000 h 4374777"/>
                <a:gd name="connsiteX243" fmla="*/ 6759389 w 9188824"/>
                <a:gd name="connsiteY243" fmla="*/ 2994212 h 4374777"/>
                <a:gd name="connsiteX244" fmla="*/ 6723530 w 9188824"/>
                <a:gd name="connsiteY244" fmla="*/ 2949388 h 4374777"/>
                <a:gd name="connsiteX245" fmla="*/ 6696636 w 9188824"/>
                <a:gd name="connsiteY245" fmla="*/ 2940424 h 4374777"/>
                <a:gd name="connsiteX246" fmla="*/ 6669741 w 9188824"/>
                <a:gd name="connsiteY246" fmla="*/ 2913530 h 4374777"/>
                <a:gd name="connsiteX247" fmla="*/ 6615953 w 9188824"/>
                <a:gd name="connsiteY247" fmla="*/ 2877671 h 4374777"/>
                <a:gd name="connsiteX248" fmla="*/ 6571130 w 9188824"/>
                <a:gd name="connsiteY248" fmla="*/ 2841812 h 4374777"/>
                <a:gd name="connsiteX249" fmla="*/ 6544236 w 9188824"/>
                <a:gd name="connsiteY249" fmla="*/ 2814918 h 4374777"/>
                <a:gd name="connsiteX250" fmla="*/ 6481483 w 9188824"/>
                <a:gd name="connsiteY250" fmla="*/ 2770094 h 4374777"/>
                <a:gd name="connsiteX251" fmla="*/ 6454589 w 9188824"/>
                <a:gd name="connsiteY251" fmla="*/ 2734235 h 4374777"/>
                <a:gd name="connsiteX252" fmla="*/ 6418730 w 9188824"/>
                <a:gd name="connsiteY252" fmla="*/ 2689412 h 4374777"/>
                <a:gd name="connsiteX253" fmla="*/ 6409765 w 9188824"/>
                <a:gd name="connsiteY253" fmla="*/ 2662518 h 4374777"/>
                <a:gd name="connsiteX254" fmla="*/ 6391836 w 9188824"/>
                <a:gd name="connsiteY254" fmla="*/ 2644588 h 4374777"/>
                <a:gd name="connsiteX255" fmla="*/ 6382871 w 9188824"/>
                <a:gd name="connsiteY255" fmla="*/ 2617694 h 4374777"/>
                <a:gd name="connsiteX256" fmla="*/ 6320118 w 9188824"/>
                <a:gd name="connsiteY256" fmla="*/ 2572871 h 4374777"/>
                <a:gd name="connsiteX257" fmla="*/ 6302189 w 9188824"/>
                <a:gd name="connsiteY257" fmla="*/ 2554941 h 4374777"/>
                <a:gd name="connsiteX258" fmla="*/ 6266330 w 9188824"/>
                <a:gd name="connsiteY258" fmla="*/ 2545977 h 4374777"/>
                <a:gd name="connsiteX259" fmla="*/ 6239436 w 9188824"/>
                <a:gd name="connsiteY259" fmla="*/ 2537012 h 4374777"/>
                <a:gd name="connsiteX260" fmla="*/ 6167718 w 9188824"/>
                <a:gd name="connsiteY260" fmla="*/ 2510118 h 4374777"/>
                <a:gd name="connsiteX261" fmla="*/ 6140824 w 9188824"/>
                <a:gd name="connsiteY261" fmla="*/ 2492188 h 4374777"/>
                <a:gd name="connsiteX262" fmla="*/ 6104965 w 9188824"/>
                <a:gd name="connsiteY262" fmla="*/ 2483224 h 4374777"/>
                <a:gd name="connsiteX263" fmla="*/ 5836024 w 9188824"/>
                <a:gd name="connsiteY263" fmla="*/ 2492188 h 4374777"/>
                <a:gd name="connsiteX264" fmla="*/ 5719483 w 9188824"/>
                <a:gd name="connsiteY264" fmla="*/ 2501153 h 4374777"/>
                <a:gd name="connsiteX265" fmla="*/ 5683624 w 9188824"/>
                <a:gd name="connsiteY265" fmla="*/ 2510118 h 4374777"/>
                <a:gd name="connsiteX266" fmla="*/ 5620871 w 9188824"/>
                <a:gd name="connsiteY266" fmla="*/ 2519083 h 4374777"/>
                <a:gd name="connsiteX267" fmla="*/ 5585012 w 9188824"/>
                <a:gd name="connsiteY267" fmla="*/ 2528047 h 4374777"/>
                <a:gd name="connsiteX268" fmla="*/ 5531224 w 9188824"/>
                <a:gd name="connsiteY268" fmla="*/ 2537012 h 4374777"/>
                <a:gd name="connsiteX269" fmla="*/ 5477436 w 9188824"/>
                <a:gd name="connsiteY269" fmla="*/ 2554941 h 4374777"/>
                <a:gd name="connsiteX270" fmla="*/ 5038165 w 9188824"/>
                <a:gd name="connsiteY270" fmla="*/ 2545977 h 4374777"/>
                <a:gd name="connsiteX271" fmla="*/ 5002306 w 9188824"/>
                <a:gd name="connsiteY271" fmla="*/ 2537012 h 4374777"/>
                <a:gd name="connsiteX272" fmla="*/ 4957483 w 9188824"/>
                <a:gd name="connsiteY272" fmla="*/ 2528047 h 4374777"/>
                <a:gd name="connsiteX273" fmla="*/ 4930589 w 9188824"/>
                <a:gd name="connsiteY273" fmla="*/ 2519083 h 4374777"/>
                <a:gd name="connsiteX274" fmla="*/ 4778189 w 9188824"/>
                <a:gd name="connsiteY274" fmla="*/ 2510118 h 4374777"/>
                <a:gd name="connsiteX275" fmla="*/ 4733365 w 9188824"/>
                <a:gd name="connsiteY275" fmla="*/ 2501153 h 4374777"/>
                <a:gd name="connsiteX276" fmla="*/ 4706471 w 9188824"/>
                <a:gd name="connsiteY276" fmla="*/ 2492188 h 4374777"/>
                <a:gd name="connsiteX277" fmla="*/ 4607859 w 9188824"/>
                <a:gd name="connsiteY277" fmla="*/ 2474259 h 4374777"/>
                <a:gd name="connsiteX278" fmla="*/ 4580965 w 9188824"/>
                <a:gd name="connsiteY278" fmla="*/ 2456330 h 4374777"/>
                <a:gd name="connsiteX279" fmla="*/ 4527177 w 9188824"/>
                <a:gd name="connsiteY279" fmla="*/ 2438400 h 4374777"/>
                <a:gd name="connsiteX280" fmla="*/ 4509247 w 9188824"/>
                <a:gd name="connsiteY280" fmla="*/ 2420471 h 4374777"/>
                <a:gd name="connsiteX281" fmla="*/ 4329953 w 9188824"/>
                <a:gd name="connsiteY281" fmla="*/ 2393577 h 4374777"/>
                <a:gd name="connsiteX282" fmla="*/ 4141694 w 9188824"/>
                <a:gd name="connsiteY282" fmla="*/ 2393577 h 4374777"/>
                <a:gd name="connsiteX283" fmla="*/ 4123765 w 9188824"/>
                <a:gd name="connsiteY283" fmla="*/ 2420471 h 4374777"/>
                <a:gd name="connsiteX284" fmla="*/ 4114800 w 9188824"/>
                <a:gd name="connsiteY284" fmla="*/ 2456330 h 4374777"/>
                <a:gd name="connsiteX285" fmla="*/ 4096871 w 9188824"/>
                <a:gd name="connsiteY285" fmla="*/ 2483224 h 4374777"/>
                <a:gd name="connsiteX286" fmla="*/ 4078941 w 9188824"/>
                <a:gd name="connsiteY286" fmla="*/ 2563906 h 4374777"/>
                <a:gd name="connsiteX287" fmla="*/ 4052047 w 9188824"/>
                <a:gd name="connsiteY287" fmla="*/ 2581835 h 4374777"/>
                <a:gd name="connsiteX288" fmla="*/ 4007224 w 9188824"/>
                <a:gd name="connsiteY288" fmla="*/ 2635624 h 4374777"/>
                <a:gd name="connsiteX289" fmla="*/ 3953436 w 9188824"/>
                <a:gd name="connsiteY289" fmla="*/ 2662518 h 4374777"/>
                <a:gd name="connsiteX290" fmla="*/ 3926541 w 9188824"/>
                <a:gd name="connsiteY290" fmla="*/ 2680447 h 4374777"/>
                <a:gd name="connsiteX291" fmla="*/ 3863789 w 9188824"/>
                <a:gd name="connsiteY291" fmla="*/ 2698377 h 4374777"/>
                <a:gd name="connsiteX292" fmla="*/ 3810000 w 9188824"/>
                <a:gd name="connsiteY292" fmla="*/ 2716306 h 4374777"/>
                <a:gd name="connsiteX293" fmla="*/ 3747247 w 9188824"/>
                <a:gd name="connsiteY293" fmla="*/ 2743200 h 4374777"/>
                <a:gd name="connsiteX294" fmla="*/ 3666565 w 9188824"/>
                <a:gd name="connsiteY294" fmla="*/ 2752165 h 4374777"/>
                <a:gd name="connsiteX295" fmla="*/ 3612777 w 9188824"/>
                <a:gd name="connsiteY295" fmla="*/ 2788024 h 4374777"/>
                <a:gd name="connsiteX296" fmla="*/ 3585883 w 9188824"/>
                <a:gd name="connsiteY296" fmla="*/ 2805953 h 4374777"/>
                <a:gd name="connsiteX297" fmla="*/ 3567953 w 9188824"/>
                <a:gd name="connsiteY297" fmla="*/ 2823883 h 4374777"/>
                <a:gd name="connsiteX298" fmla="*/ 3505200 w 9188824"/>
                <a:gd name="connsiteY298" fmla="*/ 2868706 h 4374777"/>
                <a:gd name="connsiteX299" fmla="*/ 3460377 w 9188824"/>
                <a:gd name="connsiteY299" fmla="*/ 2922494 h 4374777"/>
                <a:gd name="connsiteX300" fmla="*/ 3433483 w 9188824"/>
                <a:gd name="connsiteY300" fmla="*/ 2940424 h 4374777"/>
                <a:gd name="connsiteX301" fmla="*/ 3406589 w 9188824"/>
                <a:gd name="connsiteY301" fmla="*/ 2967318 h 4374777"/>
                <a:gd name="connsiteX302" fmla="*/ 3361765 w 9188824"/>
                <a:gd name="connsiteY302" fmla="*/ 2976283 h 4374777"/>
                <a:gd name="connsiteX303" fmla="*/ 3334871 w 9188824"/>
                <a:gd name="connsiteY303" fmla="*/ 2985247 h 4374777"/>
                <a:gd name="connsiteX304" fmla="*/ 3299012 w 9188824"/>
                <a:gd name="connsiteY304" fmla="*/ 2994212 h 4374777"/>
                <a:gd name="connsiteX305" fmla="*/ 3272118 w 9188824"/>
                <a:gd name="connsiteY305" fmla="*/ 3003177 h 4374777"/>
                <a:gd name="connsiteX306" fmla="*/ 3128683 w 9188824"/>
                <a:gd name="connsiteY306" fmla="*/ 3012141 h 4374777"/>
                <a:gd name="connsiteX307" fmla="*/ 2850777 w 9188824"/>
                <a:gd name="connsiteY307" fmla="*/ 3003177 h 4374777"/>
                <a:gd name="connsiteX308" fmla="*/ 2743200 w 9188824"/>
                <a:gd name="connsiteY308" fmla="*/ 2976283 h 4374777"/>
                <a:gd name="connsiteX309" fmla="*/ 2716306 w 9188824"/>
                <a:gd name="connsiteY309" fmla="*/ 2967318 h 4374777"/>
                <a:gd name="connsiteX310" fmla="*/ 2662518 w 9188824"/>
                <a:gd name="connsiteY310" fmla="*/ 2931459 h 4374777"/>
                <a:gd name="connsiteX311" fmla="*/ 2608730 w 9188824"/>
                <a:gd name="connsiteY311" fmla="*/ 2913530 h 4374777"/>
                <a:gd name="connsiteX312" fmla="*/ 2581836 w 9188824"/>
                <a:gd name="connsiteY312" fmla="*/ 2904565 h 4374777"/>
                <a:gd name="connsiteX313" fmla="*/ 2537012 w 9188824"/>
                <a:gd name="connsiteY313" fmla="*/ 2877671 h 4374777"/>
                <a:gd name="connsiteX314" fmla="*/ 2519083 w 9188824"/>
                <a:gd name="connsiteY314" fmla="*/ 2859741 h 4374777"/>
                <a:gd name="connsiteX315" fmla="*/ 2483224 w 9188824"/>
                <a:gd name="connsiteY315" fmla="*/ 2841812 h 4374777"/>
                <a:gd name="connsiteX316" fmla="*/ 2420471 w 9188824"/>
                <a:gd name="connsiteY316" fmla="*/ 2796988 h 4374777"/>
                <a:gd name="connsiteX317" fmla="*/ 2402541 w 9188824"/>
                <a:gd name="connsiteY317" fmla="*/ 2779059 h 4374777"/>
                <a:gd name="connsiteX318" fmla="*/ 2375647 w 9188824"/>
                <a:gd name="connsiteY318" fmla="*/ 2770094 h 4374777"/>
                <a:gd name="connsiteX319" fmla="*/ 2357718 w 9188824"/>
                <a:gd name="connsiteY319" fmla="*/ 2743200 h 4374777"/>
                <a:gd name="connsiteX320" fmla="*/ 2330824 w 9188824"/>
                <a:gd name="connsiteY320" fmla="*/ 2725271 h 4374777"/>
                <a:gd name="connsiteX321" fmla="*/ 2312894 w 9188824"/>
                <a:gd name="connsiteY321" fmla="*/ 2698377 h 4374777"/>
                <a:gd name="connsiteX322" fmla="*/ 2259106 w 9188824"/>
                <a:gd name="connsiteY322" fmla="*/ 2653553 h 4374777"/>
                <a:gd name="connsiteX323" fmla="*/ 2223247 w 9188824"/>
                <a:gd name="connsiteY323" fmla="*/ 2590800 h 4374777"/>
                <a:gd name="connsiteX324" fmla="*/ 2214283 w 9188824"/>
                <a:gd name="connsiteY324" fmla="*/ 2537012 h 4374777"/>
                <a:gd name="connsiteX325" fmla="*/ 2196353 w 9188824"/>
                <a:gd name="connsiteY325" fmla="*/ 2510118 h 4374777"/>
                <a:gd name="connsiteX326" fmla="*/ 2169459 w 9188824"/>
                <a:gd name="connsiteY326" fmla="*/ 2465294 h 4374777"/>
                <a:gd name="connsiteX327" fmla="*/ 2124636 w 9188824"/>
                <a:gd name="connsiteY327" fmla="*/ 2411506 h 4374777"/>
                <a:gd name="connsiteX328" fmla="*/ 2097741 w 9188824"/>
                <a:gd name="connsiteY328" fmla="*/ 2402541 h 4374777"/>
                <a:gd name="connsiteX329" fmla="*/ 2034989 w 9188824"/>
                <a:gd name="connsiteY329" fmla="*/ 2366683 h 4374777"/>
                <a:gd name="connsiteX330" fmla="*/ 1999130 w 9188824"/>
                <a:gd name="connsiteY330" fmla="*/ 2357718 h 4374777"/>
                <a:gd name="connsiteX331" fmla="*/ 1981200 w 9188824"/>
                <a:gd name="connsiteY331" fmla="*/ 2339788 h 4374777"/>
                <a:gd name="connsiteX332" fmla="*/ 1891553 w 9188824"/>
                <a:gd name="connsiteY332" fmla="*/ 2303930 h 4374777"/>
                <a:gd name="connsiteX333" fmla="*/ 1819836 w 9188824"/>
                <a:gd name="connsiteY333" fmla="*/ 2277035 h 4374777"/>
                <a:gd name="connsiteX334" fmla="*/ 1783977 w 9188824"/>
                <a:gd name="connsiteY334" fmla="*/ 2259106 h 4374777"/>
                <a:gd name="connsiteX335" fmla="*/ 1730189 w 9188824"/>
                <a:gd name="connsiteY335" fmla="*/ 2250141 h 4374777"/>
                <a:gd name="connsiteX336" fmla="*/ 1685365 w 9188824"/>
                <a:gd name="connsiteY336" fmla="*/ 2241177 h 4374777"/>
                <a:gd name="connsiteX337" fmla="*/ 1622612 w 9188824"/>
                <a:gd name="connsiteY337" fmla="*/ 2232212 h 4374777"/>
                <a:gd name="connsiteX338" fmla="*/ 1550894 w 9188824"/>
                <a:gd name="connsiteY338" fmla="*/ 2214283 h 4374777"/>
                <a:gd name="connsiteX339" fmla="*/ 1532965 w 9188824"/>
                <a:gd name="connsiteY339" fmla="*/ 2196353 h 4374777"/>
                <a:gd name="connsiteX340" fmla="*/ 1407459 w 9188824"/>
                <a:gd name="connsiteY340" fmla="*/ 2169459 h 4374777"/>
                <a:gd name="connsiteX341" fmla="*/ 1371600 w 9188824"/>
                <a:gd name="connsiteY341" fmla="*/ 2151530 h 4374777"/>
                <a:gd name="connsiteX342" fmla="*/ 1317812 w 9188824"/>
                <a:gd name="connsiteY342" fmla="*/ 2142565 h 4374777"/>
                <a:gd name="connsiteX343" fmla="*/ 1281953 w 9188824"/>
                <a:gd name="connsiteY343" fmla="*/ 2133600 h 4374777"/>
                <a:gd name="connsiteX344" fmla="*/ 1255059 w 9188824"/>
                <a:gd name="connsiteY344" fmla="*/ 2124635 h 4374777"/>
                <a:gd name="connsiteX345" fmla="*/ 1219200 w 9188824"/>
                <a:gd name="connsiteY345" fmla="*/ 2115671 h 4374777"/>
                <a:gd name="connsiteX346" fmla="*/ 1129553 w 9188824"/>
                <a:gd name="connsiteY346" fmla="*/ 2088777 h 4374777"/>
                <a:gd name="connsiteX347" fmla="*/ 1084730 w 9188824"/>
                <a:gd name="connsiteY347" fmla="*/ 2061883 h 4374777"/>
                <a:gd name="connsiteX348" fmla="*/ 1048871 w 9188824"/>
                <a:gd name="connsiteY348" fmla="*/ 2034988 h 4374777"/>
                <a:gd name="connsiteX349" fmla="*/ 986118 w 9188824"/>
                <a:gd name="connsiteY349" fmla="*/ 1999130 h 4374777"/>
                <a:gd name="connsiteX350" fmla="*/ 968189 w 9188824"/>
                <a:gd name="connsiteY350" fmla="*/ 1981200 h 4374777"/>
                <a:gd name="connsiteX351" fmla="*/ 932330 w 9188824"/>
                <a:gd name="connsiteY351" fmla="*/ 1972235 h 4374777"/>
                <a:gd name="connsiteX352" fmla="*/ 905436 w 9188824"/>
                <a:gd name="connsiteY352" fmla="*/ 1963271 h 4374777"/>
                <a:gd name="connsiteX353" fmla="*/ 851647 w 9188824"/>
                <a:gd name="connsiteY353" fmla="*/ 1936377 h 4374777"/>
                <a:gd name="connsiteX354" fmla="*/ 824753 w 9188824"/>
                <a:gd name="connsiteY354" fmla="*/ 1918447 h 4374777"/>
                <a:gd name="connsiteX355" fmla="*/ 788894 w 9188824"/>
                <a:gd name="connsiteY355" fmla="*/ 1900518 h 4374777"/>
                <a:gd name="connsiteX356" fmla="*/ 770965 w 9188824"/>
                <a:gd name="connsiteY356" fmla="*/ 1873624 h 4374777"/>
                <a:gd name="connsiteX357" fmla="*/ 735106 w 9188824"/>
                <a:gd name="connsiteY357" fmla="*/ 1837765 h 4374777"/>
                <a:gd name="connsiteX358" fmla="*/ 726141 w 9188824"/>
                <a:gd name="connsiteY358" fmla="*/ 1810871 h 4374777"/>
                <a:gd name="connsiteX359" fmla="*/ 681318 w 9188824"/>
                <a:gd name="connsiteY359" fmla="*/ 1766047 h 4374777"/>
                <a:gd name="connsiteX360" fmla="*/ 627530 w 9188824"/>
                <a:gd name="connsiteY360" fmla="*/ 1667435 h 4374777"/>
                <a:gd name="connsiteX361" fmla="*/ 609600 w 9188824"/>
                <a:gd name="connsiteY361" fmla="*/ 1640541 h 4374777"/>
                <a:gd name="connsiteX362" fmla="*/ 591671 w 9188824"/>
                <a:gd name="connsiteY362" fmla="*/ 1613647 h 4374777"/>
                <a:gd name="connsiteX363" fmla="*/ 564777 w 9188824"/>
                <a:gd name="connsiteY363" fmla="*/ 1595718 h 4374777"/>
                <a:gd name="connsiteX364" fmla="*/ 537883 w 9188824"/>
                <a:gd name="connsiteY364" fmla="*/ 1506071 h 4374777"/>
                <a:gd name="connsiteX365" fmla="*/ 528918 w 9188824"/>
                <a:gd name="connsiteY365" fmla="*/ 1479177 h 4374777"/>
                <a:gd name="connsiteX366" fmla="*/ 510989 w 9188824"/>
                <a:gd name="connsiteY366" fmla="*/ 1443318 h 4374777"/>
                <a:gd name="connsiteX367" fmla="*/ 493059 w 9188824"/>
                <a:gd name="connsiteY367" fmla="*/ 1380565 h 4374777"/>
                <a:gd name="connsiteX368" fmla="*/ 457200 w 9188824"/>
                <a:gd name="connsiteY368" fmla="*/ 1335741 h 4374777"/>
                <a:gd name="connsiteX369" fmla="*/ 421341 w 9188824"/>
                <a:gd name="connsiteY369" fmla="*/ 1281953 h 4374777"/>
                <a:gd name="connsiteX370" fmla="*/ 394447 w 9188824"/>
                <a:gd name="connsiteY370" fmla="*/ 1246094 h 4374777"/>
                <a:gd name="connsiteX371" fmla="*/ 367553 w 9188824"/>
                <a:gd name="connsiteY371" fmla="*/ 1201271 h 4374777"/>
                <a:gd name="connsiteX372" fmla="*/ 331694 w 9188824"/>
                <a:gd name="connsiteY372" fmla="*/ 1165412 h 4374777"/>
                <a:gd name="connsiteX373" fmla="*/ 304800 w 9188824"/>
                <a:gd name="connsiteY373" fmla="*/ 1120588 h 4374777"/>
                <a:gd name="connsiteX374" fmla="*/ 295836 w 9188824"/>
                <a:gd name="connsiteY374" fmla="*/ 1093694 h 4374777"/>
                <a:gd name="connsiteX375" fmla="*/ 251012 w 9188824"/>
                <a:gd name="connsiteY375" fmla="*/ 1057835 h 4374777"/>
                <a:gd name="connsiteX376" fmla="*/ 224118 w 9188824"/>
                <a:gd name="connsiteY376" fmla="*/ 1030941 h 4374777"/>
                <a:gd name="connsiteX377" fmla="*/ 188259 w 9188824"/>
                <a:gd name="connsiteY377" fmla="*/ 995083 h 4374777"/>
                <a:gd name="connsiteX378" fmla="*/ 116541 w 9188824"/>
                <a:gd name="connsiteY378" fmla="*/ 941294 h 4374777"/>
                <a:gd name="connsiteX379" fmla="*/ 71718 w 9188824"/>
                <a:gd name="connsiteY379" fmla="*/ 860612 h 4374777"/>
                <a:gd name="connsiteX380" fmla="*/ 62753 w 9188824"/>
                <a:gd name="connsiteY380" fmla="*/ 726141 h 4374777"/>
                <a:gd name="connsiteX381" fmla="*/ 53789 w 9188824"/>
                <a:gd name="connsiteY381" fmla="*/ 699247 h 4374777"/>
                <a:gd name="connsiteX382" fmla="*/ 44824 w 9188824"/>
                <a:gd name="connsiteY382" fmla="*/ 636494 h 4374777"/>
                <a:gd name="connsiteX383" fmla="*/ 35859 w 9188824"/>
                <a:gd name="connsiteY383" fmla="*/ 439271 h 4374777"/>
                <a:gd name="connsiteX384" fmla="*/ 26894 w 9188824"/>
                <a:gd name="connsiteY384" fmla="*/ 412377 h 4374777"/>
                <a:gd name="connsiteX385" fmla="*/ 17930 w 9188824"/>
                <a:gd name="connsiteY385" fmla="*/ 286871 h 4374777"/>
                <a:gd name="connsiteX386" fmla="*/ 0 w 9188824"/>
                <a:gd name="connsiteY386" fmla="*/ 215153 h 4374777"/>
                <a:gd name="connsiteX387" fmla="*/ 26894 w 9188824"/>
                <a:gd name="connsiteY387" fmla="*/ 71718 h 4374777"/>
                <a:gd name="connsiteX388" fmla="*/ 53789 w 9188824"/>
                <a:gd name="connsiteY388" fmla="*/ 53788 h 437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9188824" h="4374777">
                  <a:moveTo>
                    <a:pt x="53789" y="134471"/>
                  </a:moveTo>
                  <a:cubicBezTo>
                    <a:pt x="41836" y="119530"/>
                    <a:pt x="23428" y="107974"/>
                    <a:pt x="17930" y="89647"/>
                  </a:cubicBezTo>
                  <a:cubicBezTo>
                    <a:pt x="16644" y="85361"/>
                    <a:pt x="29582" y="28392"/>
                    <a:pt x="35859" y="17930"/>
                  </a:cubicBezTo>
                  <a:cubicBezTo>
                    <a:pt x="40208" y="10682"/>
                    <a:pt x="47812" y="5977"/>
                    <a:pt x="53789" y="0"/>
                  </a:cubicBezTo>
                  <a:cubicBezTo>
                    <a:pt x="86659" y="2988"/>
                    <a:pt x="119684" y="4603"/>
                    <a:pt x="152400" y="8965"/>
                  </a:cubicBezTo>
                  <a:cubicBezTo>
                    <a:pt x="164613" y="10593"/>
                    <a:pt x="177239" y="12420"/>
                    <a:pt x="188259" y="17930"/>
                  </a:cubicBezTo>
                  <a:cubicBezTo>
                    <a:pt x="235840" y="41720"/>
                    <a:pt x="250137" y="61878"/>
                    <a:pt x="286871" y="98612"/>
                  </a:cubicBezTo>
                  <a:cubicBezTo>
                    <a:pt x="295836" y="107577"/>
                    <a:pt x="306732" y="114957"/>
                    <a:pt x="313765" y="125506"/>
                  </a:cubicBezTo>
                  <a:cubicBezTo>
                    <a:pt x="325718" y="143435"/>
                    <a:pt x="334387" y="164057"/>
                    <a:pt x="349624" y="179294"/>
                  </a:cubicBezTo>
                  <a:cubicBezTo>
                    <a:pt x="375171" y="204843"/>
                    <a:pt x="362865" y="190192"/>
                    <a:pt x="385483" y="224118"/>
                  </a:cubicBezTo>
                  <a:lnTo>
                    <a:pt x="403412" y="277906"/>
                  </a:lnTo>
                  <a:cubicBezTo>
                    <a:pt x="406400" y="286871"/>
                    <a:pt x="410085" y="295632"/>
                    <a:pt x="412377" y="304800"/>
                  </a:cubicBezTo>
                  <a:cubicBezTo>
                    <a:pt x="415365" y="316753"/>
                    <a:pt x="417801" y="328858"/>
                    <a:pt x="421341" y="340659"/>
                  </a:cubicBezTo>
                  <a:cubicBezTo>
                    <a:pt x="426772" y="358761"/>
                    <a:pt x="439271" y="394447"/>
                    <a:pt x="439271" y="394447"/>
                  </a:cubicBezTo>
                  <a:cubicBezTo>
                    <a:pt x="442259" y="415365"/>
                    <a:pt x="444456" y="436411"/>
                    <a:pt x="448236" y="457200"/>
                  </a:cubicBezTo>
                  <a:cubicBezTo>
                    <a:pt x="455244" y="495744"/>
                    <a:pt x="456562" y="486342"/>
                    <a:pt x="466165" y="519953"/>
                  </a:cubicBezTo>
                  <a:cubicBezTo>
                    <a:pt x="469550" y="531800"/>
                    <a:pt x="470277" y="544487"/>
                    <a:pt x="475130" y="555812"/>
                  </a:cubicBezTo>
                  <a:cubicBezTo>
                    <a:pt x="479374" y="565715"/>
                    <a:pt x="488241" y="573069"/>
                    <a:pt x="493059" y="582706"/>
                  </a:cubicBezTo>
                  <a:cubicBezTo>
                    <a:pt x="497285" y="591158"/>
                    <a:pt x="497435" y="601340"/>
                    <a:pt x="502024" y="609600"/>
                  </a:cubicBezTo>
                  <a:cubicBezTo>
                    <a:pt x="512489" y="628437"/>
                    <a:pt x="525930" y="645459"/>
                    <a:pt x="537883" y="663388"/>
                  </a:cubicBezTo>
                  <a:lnTo>
                    <a:pt x="573741" y="717177"/>
                  </a:lnTo>
                  <a:lnTo>
                    <a:pt x="591671" y="735106"/>
                  </a:lnTo>
                  <a:cubicBezTo>
                    <a:pt x="607318" y="782045"/>
                    <a:pt x="593955" y="755320"/>
                    <a:pt x="645459" y="806824"/>
                  </a:cubicBezTo>
                  <a:lnTo>
                    <a:pt x="663389" y="824753"/>
                  </a:lnTo>
                  <a:cubicBezTo>
                    <a:pt x="674183" y="846342"/>
                    <a:pt x="700948" y="903581"/>
                    <a:pt x="717177" y="914400"/>
                  </a:cubicBezTo>
                  <a:cubicBezTo>
                    <a:pt x="745100" y="933016"/>
                    <a:pt x="780280" y="955033"/>
                    <a:pt x="806824" y="977153"/>
                  </a:cubicBezTo>
                  <a:cubicBezTo>
                    <a:pt x="813317" y="982564"/>
                    <a:pt x="818153" y="989803"/>
                    <a:pt x="824753" y="995083"/>
                  </a:cubicBezTo>
                  <a:cubicBezTo>
                    <a:pt x="833166" y="1001814"/>
                    <a:pt x="843234" y="1006282"/>
                    <a:pt x="851647" y="1013012"/>
                  </a:cubicBezTo>
                  <a:cubicBezTo>
                    <a:pt x="858247" y="1018292"/>
                    <a:pt x="863216" y="1025375"/>
                    <a:pt x="869577" y="1030941"/>
                  </a:cubicBezTo>
                  <a:cubicBezTo>
                    <a:pt x="887141" y="1046310"/>
                    <a:pt x="906862" y="1059262"/>
                    <a:pt x="923365" y="1075765"/>
                  </a:cubicBezTo>
                  <a:cubicBezTo>
                    <a:pt x="930983" y="1083384"/>
                    <a:pt x="934563" y="1094246"/>
                    <a:pt x="941294" y="1102659"/>
                  </a:cubicBezTo>
                  <a:cubicBezTo>
                    <a:pt x="992385" y="1166521"/>
                    <a:pt x="921976" y="1064713"/>
                    <a:pt x="977153" y="1147483"/>
                  </a:cubicBezTo>
                  <a:cubicBezTo>
                    <a:pt x="977342" y="1148428"/>
                    <a:pt x="987892" y="1210810"/>
                    <a:pt x="995083" y="1219200"/>
                  </a:cubicBezTo>
                  <a:cubicBezTo>
                    <a:pt x="1007535" y="1233728"/>
                    <a:pt x="1024965" y="1243106"/>
                    <a:pt x="1039906" y="1255059"/>
                  </a:cubicBezTo>
                  <a:cubicBezTo>
                    <a:pt x="1045883" y="1272988"/>
                    <a:pt x="1047353" y="1293122"/>
                    <a:pt x="1057836" y="1308847"/>
                  </a:cubicBezTo>
                  <a:cubicBezTo>
                    <a:pt x="1063812" y="1317812"/>
                    <a:pt x="1071389" y="1325895"/>
                    <a:pt x="1075765" y="1335741"/>
                  </a:cubicBezTo>
                  <a:cubicBezTo>
                    <a:pt x="1083441" y="1353012"/>
                    <a:pt x="1087718" y="1371600"/>
                    <a:pt x="1093694" y="1389530"/>
                  </a:cubicBezTo>
                  <a:cubicBezTo>
                    <a:pt x="1096682" y="1398495"/>
                    <a:pt x="1100367" y="1407257"/>
                    <a:pt x="1102659" y="1416424"/>
                  </a:cubicBezTo>
                  <a:cubicBezTo>
                    <a:pt x="1105647" y="1428377"/>
                    <a:pt x="1106114" y="1441263"/>
                    <a:pt x="1111624" y="1452283"/>
                  </a:cubicBezTo>
                  <a:cubicBezTo>
                    <a:pt x="1120529" y="1470092"/>
                    <a:pt x="1152242" y="1518208"/>
                    <a:pt x="1174377" y="1532965"/>
                  </a:cubicBezTo>
                  <a:cubicBezTo>
                    <a:pt x="1182240" y="1538207"/>
                    <a:pt x="1192306" y="1538942"/>
                    <a:pt x="1201271" y="1541930"/>
                  </a:cubicBezTo>
                  <a:cubicBezTo>
                    <a:pt x="1210236" y="1550895"/>
                    <a:pt x="1217848" y="1561455"/>
                    <a:pt x="1228165" y="1568824"/>
                  </a:cubicBezTo>
                  <a:cubicBezTo>
                    <a:pt x="1257031" y="1589443"/>
                    <a:pt x="1274431" y="1588834"/>
                    <a:pt x="1308847" y="1595718"/>
                  </a:cubicBezTo>
                  <a:cubicBezTo>
                    <a:pt x="1320800" y="1604683"/>
                    <a:pt x="1332036" y="1614693"/>
                    <a:pt x="1344706" y="1622612"/>
                  </a:cubicBezTo>
                  <a:cubicBezTo>
                    <a:pt x="1374853" y="1641453"/>
                    <a:pt x="1399871" y="1646977"/>
                    <a:pt x="1434353" y="1658471"/>
                  </a:cubicBezTo>
                  <a:lnTo>
                    <a:pt x="1488141" y="1676400"/>
                  </a:lnTo>
                  <a:lnTo>
                    <a:pt x="1515036" y="1685365"/>
                  </a:lnTo>
                  <a:cubicBezTo>
                    <a:pt x="1524001" y="1694330"/>
                    <a:pt x="1530345" y="1707110"/>
                    <a:pt x="1541930" y="1712259"/>
                  </a:cubicBezTo>
                  <a:cubicBezTo>
                    <a:pt x="1558540" y="1719641"/>
                    <a:pt x="1578474" y="1715476"/>
                    <a:pt x="1595718" y="1721224"/>
                  </a:cubicBezTo>
                  <a:cubicBezTo>
                    <a:pt x="1605939" y="1724631"/>
                    <a:pt x="1613647" y="1733177"/>
                    <a:pt x="1622612" y="1739153"/>
                  </a:cubicBezTo>
                  <a:cubicBezTo>
                    <a:pt x="1628588" y="1748118"/>
                    <a:pt x="1633446" y="1757939"/>
                    <a:pt x="1640541" y="1766047"/>
                  </a:cubicBezTo>
                  <a:cubicBezTo>
                    <a:pt x="1682582" y="1814095"/>
                    <a:pt x="1686160" y="1811401"/>
                    <a:pt x="1739153" y="1846730"/>
                  </a:cubicBezTo>
                  <a:cubicBezTo>
                    <a:pt x="1773908" y="1869900"/>
                    <a:pt x="1755827" y="1861252"/>
                    <a:pt x="1792941" y="1873624"/>
                  </a:cubicBezTo>
                  <a:cubicBezTo>
                    <a:pt x="1824898" y="1905579"/>
                    <a:pt x="1796075" y="1880537"/>
                    <a:pt x="1846730" y="1909483"/>
                  </a:cubicBezTo>
                  <a:cubicBezTo>
                    <a:pt x="1856085" y="1914828"/>
                    <a:pt x="1863721" y="1923168"/>
                    <a:pt x="1873624" y="1927412"/>
                  </a:cubicBezTo>
                  <a:cubicBezTo>
                    <a:pt x="1884949" y="1932265"/>
                    <a:pt x="1897636" y="1932992"/>
                    <a:pt x="1909483" y="1936377"/>
                  </a:cubicBezTo>
                  <a:cubicBezTo>
                    <a:pt x="1918569" y="1938973"/>
                    <a:pt x="1927210" y="1943049"/>
                    <a:pt x="1936377" y="1945341"/>
                  </a:cubicBezTo>
                  <a:cubicBezTo>
                    <a:pt x="1951159" y="1949036"/>
                    <a:pt x="1966418" y="1950610"/>
                    <a:pt x="1981200" y="1954306"/>
                  </a:cubicBezTo>
                  <a:cubicBezTo>
                    <a:pt x="1990367" y="1956598"/>
                    <a:pt x="1999008" y="1960675"/>
                    <a:pt x="2008094" y="1963271"/>
                  </a:cubicBezTo>
                  <a:cubicBezTo>
                    <a:pt x="2019941" y="1966656"/>
                    <a:pt x="2032000" y="1969247"/>
                    <a:pt x="2043953" y="1972235"/>
                  </a:cubicBezTo>
                  <a:cubicBezTo>
                    <a:pt x="2055906" y="1978212"/>
                    <a:pt x="2068937" y="1982397"/>
                    <a:pt x="2079812" y="1990165"/>
                  </a:cubicBezTo>
                  <a:cubicBezTo>
                    <a:pt x="2090128" y="1997534"/>
                    <a:pt x="2095623" y="2010902"/>
                    <a:pt x="2106706" y="2017059"/>
                  </a:cubicBezTo>
                  <a:cubicBezTo>
                    <a:pt x="2123227" y="2026237"/>
                    <a:pt x="2160494" y="2034988"/>
                    <a:pt x="2160494" y="2034988"/>
                  </a:cubicBezTo>
                  <a:cubicBezTo>
                    <a:pt x="2178943" y="2053437"/>
                    <a:pt x="2189420" y="2065605"/>
                    <a:pt x="2214283" y="2079812"/>
                  </a:cubicBezTo>
                  <a:cubicBezTo>
                    <a:pt x="2222488" y="2084500"/>
                    <a:pt x="2232212" y="2085789"/>
                    <a:pt x="2241177" y="2088777"/>
                  </a:cubicBezTo>
                  <a:cubicBezTo>
                    <a:pt x="2305070" y="2152670"/>
                    <a:pt x="2232554" y="2083670"/>
                    <a:pt x="2294965" y="2133600"/>
                  </a:cubicBezTo>
                  <a:cubicBezTo>
                    <a:pt x="2301565" y="2138880"/>
                    <a:pt x="2306294" y="2146250"/>
                    <a:pt x="2312894" y="2151530"/>
                  </a:cubicBezTo>
                  <a:cubicBezTo>
                    <a:pt x="2343646" y="2176132"/>
                    <a:pt x="2359086" y="2171740"/>
                    <a:pt x="2384612" y="2214283"/>
                  </a:cubicBezTo>
                  <a:cubicBezTo>
                    <a:pt x="2393577" y="2229224"/>
                    <a:pt x="2400166" y="2245877"/>
                    <a:pt x="2411506" y="2259106"/>
                  </a:cubicBezTo>
                  <a:cubicBezTo>
                    <a:pt x="2418518" y="2267286"/>
                    <a:pt x="2429987" y="2270304"/>
                    <a:pt x="2438400" y="2277035"/>
                  </a:cubicBezTo>
                  <a:cubicBezTo>
                    <a:pt x="2445000" y="2282315"/>
                    <a:pt x="2449452" y="2290052"/>
                    <a:pt x="2456330" y="2294965"/>
                  </a:cubicBezTo>
                  <a:cubicBezTo>
                    <a:pt x="2470509" y="2305093"/>
                    <a:pt x="2486974" y="2311732"/>
                    <a:pt x="2501153" y="2321859"/>
                  </a:cubicBezTo>
                  <a:cubicBezTo>
                    <a:pt x="2544222" y="2352622"/>
                    <a:pt x="2490429" y="2330236"/>
                    <a:pt x="2545977" y="2348753"/>
                  </a:cubicBezTo>
                  <a:cubicBezTo>
                    <a:pt x="2596958" y="2399734"/>
                    <a:pt x="2547871" y="2358665"/>
                    <a:pt x="2599765" y="2384612"/>
                  </a:cubicBezTo>
                  <a:cubicBezTo>
                    <a:pt x="2627236" y="2398347"/>
                    <a:pt x="2622828" y="2407409"/>
                    <a:pt x="2653553" y="2411506"/>
                  </a:cubicBezTo>
                  <a:cubicBezTo>
                    <a:pt x="2689221" y="2416262"/>
                    <a:pt x="2725271" y="2417483"/>
                    <a:pt x="2761130" y="2420471"/>
                  </a:cubicBezTo>
                  <a:cubicBezTo>
                    <a:pt x="2835501" y="2519633"/>
                    <a:pt x="2714583" y="2364960"/>
                    <a:pt x="2868706" y="2519083"/>
                  </a:cubicBezTo>
                  <a:lnTo>
                    <a:pt x="2922494" y="2572871"/>
                  </a:lnTo>
                  <a:cubicBezTo>
                    <a:pt x="2931459" y="2581836"/>
                    <a:pt x="2938840" y="2592732"/>
                    <a:pt x="2949389" y="2599765"/>
                  </a:cubicBezTo>
                  <a:cubicBezTo>
                    <a:pt x="2967318" y="2611718"/>
                    <a:pt x="2982734" y="2628810"/>
                    <a:pt x="3003177" y="2635624"/>
                  </a:cubicBezTo>
                  <a:lnTo>
                    <a:pt x="3056965" y="2653553"/>
                  </a:lnTo>
                  <a:cubicBezTo>
                    <a:pt x="3137647" y="2650565"/>
                    <a:pt x="3218675" y="2652622"/>
                    <a:pt x="3299012" y="2644588"/>
                  </a:cubicBezTo>
                  <a:cubicBezTo>
                    <a:pt x="3309733" y="2643516"/>
                    <a:pt x="3317629" y="2633556"/>
                    <a:pt x="3325906" y="2626659"/>
                  </a:cubicBezTo>
                  <a:cubicBezTo>
                    <a:pt x="3364232" y="2594721"/>
                    <a:pt x="3342526" y="2608126"/>
                    <a:pt x="3370730" y="2572871"/>
                  </a:cubicBezTo>
                  <a:cubicBezTo>
                    <a:pt x="3376010" y="2566271"/>
                    <a:pt x="3382683" y="2560918"/>
                    <a:pt x="3388659" y="2554941"/>
                  </a:cubicBezTo>
                  <a:cubicBezTo>
                    <a:pt x="3391647" y="2542988"/>
                    <a:pt x="3392114" y="2530103"/>
                    <a:pt x="3397624" y="2519083"/>
                  </a:cubicBezTo>
                  <a:cubicBezTo>
                    <a:pt x="3401404" y="2511523"/>
                    <a:pt x="3410273" y="2507753"/>
                    <a:pt x="3415553" y="2501153"/>
                  </a:cubicBezTo>
                  <a:cubicBezTo>
                    <a:pt x="3422284" y="2492740"/>
                    <a:pt x="3428137" y="2483614"/>
                    <a:pt x="3433483" y="2474259"/>
                  </a:cubicBezTo>
                  <a:cubicBezTo>
                    <a:pt x="3467456" y="2414806"/>
                    <a:pt x="3438829" y="2461785"/>
                    <a:pt x="3460377" y="2411506"/>
                  </a:cubicBezTo>
                  <a:cubicBezTo>
                    <a:pt x="3483602" y="2357314"/>
                    <a:pt x="3470508" y="2393777"/>
                    <a:pt x="3496236" y="2348753"/>
                  </a:cubicBezTo>
                  <a:cubicBezTo>
                    <a:pt x="3502866" y="2337150"/>
                    <a:pt x="3507535" y="2324497"/>
                    <a:pt x="3514165" y="2312894"/>
                  </a:cubicBezTo>
                  <a:cubicBezTo>
                    <a:pt x="3532368" y="2281038"/>
                    <a:pt x="3538757" y="2279337"/>
                    <a:pt x="3567953" y="2250141"/>
                  </a:cubicBezTo>
                  <a:lnTo>
                    <a:pt x="3585883" y="2232212"/>
                  </a:lnTo>
                  <a:cubicBezTo>
                    <a:pt x="3603022" y="2180792"/>
                    <a:pt x="3583244" y="2226765"/>
                    <a:pt x="3612777" y="2187388"/>
                  </a:cubicBezTo>
                  <a:cubicBezTo>
                    <a:pt x="3625706" y="2170149"/>
                    <a:pt x="3636683" y="2151529"/>
                    <a:pt x="3648636" y="2133600"/>
                  </a:cubicBezTo>
                  <a:cubicBezTo>
                    <a:pt x="3654612" y="2124635"/>
                    <a:pt x="3658947" y="2114324"/>
                    <a:pt x="3666565" y="2106706"/>
                  </a:cubicBezTo>
                  <a:cubicBezTo>
                    <a:pt x="3745136" y="2028135"/>
                    <a:pt x="3648984" y="2127803"/>
                    <a:pt x="3711389" y="2052918"/>
                  </a:cubicBezTo>
                  <a:cubicBezTo>
                    <a:pt x="3719505" y="2043179"/>
                    <a:pt x="3730167" y="2035764"/>
                    <a:pt x="3738283" y="2026024"/>
                  </a:cubicBezTo>
                  <a:cubicBezTo>
                    <a:pt x="3756186" y="2004540"/>
                    <a:pt x="3771631" y="1961658"/>
                    <a:pt x="3801036" y="1954306"/>
                  </a:cubicBezTo>
                  <a:lnTo>
                    <a:pt x="3836894" y="1945341"/>
                  </a:lnTo>
                  <a:cubicBezTo>
                    <a:pt x="3842871" y="1939365"/>
                    <a:pt x="3847576" y="1931760"/>
                    <a:pt x="3854824" y="1927412"/>
                  </a:cubicBezTo>
                  <a:cubicBezTo>
                    <a:pt x="3862927" y="1922550"/>
                    <a:pt x="3872601" y="1920933"/>
                    <a:pt x="3881718" y="1918447"/>
                  </a:cubicBezTo>
                  <a:cubicBezTo>
                    <a:pt x="3941177" y="1902231"/>
                    <a:pt x="3945994" y="1902007"/>
                    <a:pt x="3998259" y="1891553"/>
                  </a:cubicBezTo>
                  <a:cubicBezTo>
                    <a:pt x="4084918" y="1894541"/>
                    <a:pt x="4171684" y="1895272"/>
                    <a:pt x="4258236" y="1900518"/>
                  </a:cubicBezTo>
                  <a:cubicBezTo>
                    <a:pt x="4304270" y="1903308"/>
                    <a:pt x="4284026" y="1906414"/>
                    <a:pt x="4312024" y="1927412"/>
                  </a:cubicBezTo>
                  <a:cubicBezTo>
                    <a:pt x="4329263" y="1940341"/>
                    <a:pt x="4347883" y="1951318"/>
                    <a:pt x="4365812" y="1963271"/>
                  </a:cubicBezTo>
                  <a:cubicBezTo>
                    <a:pt x="4374777" y="1969247"/>
                    <a:pt x="4382485" y="1977793"/>
                    <a:pt x="4392706" y="1981200"/>
                  </a:cubicBezTo>
                  <a:lnTo>
                    <a:pt x="4419600" y="1990165"/>
                  </a:lnTo>
                  <a:lnTo>
                    <a:pt x="4473389" y="2043953"/>
                  </a:lnTo>
                  <a:cubicBezTo>
                    <a:pt x="4479366" y="2049930"/>
                    <a:pt x="4483758" y="2058103"/>
                    <a:pt x="4491318" y="2061883"/>
                  </a:cubicBezTo>
                  <a:cubicBezTo>
                    <a:pt x="4503271" y="2067859"/>
                    <a:pt x="4514894" y="2074548"/>
                    <a:pt x="4527177" y="2079812"/>
                  </a:cubicBezTo>
                  <a:cubicBezTo>
                    <a:pt x="4535863" y="2083534"/>
                    <a:pt x="4544668" y="2087837"/>
                    <a:pt x="4554071" y="2088777"/>
                  </a:cubicBezTo>
                  <a:cubicBezTo>
                    <a:pt x="4604706" y="2093840"/>
                    <a:pt x="4655605" y="2096267"/>
                    <a:pt x="4706471" y="2097741"/>
                  </a:cubicBezTo>
                  <a:lnTo>
                    <a:pt x="5172636" y="2106706"/>
                  </a:lnTo>
                  <a:cubicBezTo>
                    <a:pt x="5222106" y="2139685"/>
                    <a:pt x="5184337" y="2118861"/>
                    <a:pt x="5271247" y="2142565"/>
                  </a:cubicBezTo>
                  <a:cubicBezTo>
                    <a:pt x="5351806" y="2164537"/>
                    <a:pt x="5214362" y="2144549"/>
                    <a:pt x="5405718" y="2160494"/>
                  </a:cubicBezTo>
                  <a:cubicBezTo>
                    <a:pt x="5496360" y="2157904"/>
                    <a:pt x="5688029" y="2159866"/>
                    <a:pt x="5809130" y="2142565"/>
                  </a:cubicBezTo>
                  <a:cubicBezTo>
                    <a:pt x="5925998" y="2125869"/>
                    <a:pt x="5778201" y="2141668"/>
                    <a:pt x="5871883" y="2124635"/>
                  </a:cubicBezTo>
                  <a:cubicBezTo>
                    <a:pt x="5895586" y="2120325"/>
                    <a:pt x="5919694" y="2118659"/>
                    <a:pt x="5943600" y="2115671"/>
                  </a:cubicBezTo>
                  <a:cubicBezTo>
                    <a:pt x="5955553" y="2112683"/>
                    <a:pt x="5967612" y="2110091"/>
                    <a:pt x="5979459" y="2106706"/>
                  </a:cubicBezTo>
                  <a:cubicBezTo>
                    <a:pt x="5988545" y="2104110"/>
                    <a:pt x="5996936" y="2098526"/>
                    <a:pt x="6006353" y="2097741"/>
                  </a:cubicBezTo>
                  <a:cubicBezTo>
                    <a:pt x="6068960" y="2092524"/>
                    <a:pt x="6131859" y="2091765"/>
                    <a:pt x="6194612" y="2088777"/>
                  </a:cubicBezTo>
                  <a:cubicBezTo>
                    <a:pt x="6261962" y="2079155"/>
                    <a:pt x="6309580" y="2070847"/>
                    <a:pt x="6382871" y="2070847"/>
                  </a:cubicBezTo>
                  <a:cubicBezTo>
                    <a:pt x="6418854" y="2070847"/>
                    <a:pt x="6454588" y="2076824"/>
                    <a:pt x="6490447" y="2079812"/>
                  </a:cubicBezTo>
                  <a:cubicBezTo>
                    <a:pt x="6554457" y="2101148"/>
                    <a:pt x="6528511" y="2087257"/>
                    <a:pt x="6571130" y="2115671"/>
                  </a:cubicBezTo>
                  <a:cubicBezTo>
                    <a:pt x="6577106" y="2124636"/>
                    <a:pt x="6580646" y="2135834"/>
                    <a:pt x="6589059" y="2142565"/>
                  </a:cubicBezTo>
                  <a:cubicBezTo>
                    <a:pt x="6596438" y="2148468"/>
                    <a:pt x="6607501" y="2147304"/>
                    <a:pt x="6615953" y="2151530"/>
                  </a:cubicBezTo>
                  <a:cubicBezTo>
                    <a:pt x="6625590" y="2156348"/>
                    <a:pt x="6634434" y="2162729"/>
                    <a:pt x="6642847" y="2169459"/>
                  </a:cubicBezTo>
                  <a:cubicBezTo>
                    <a:pt x="6649447" y="2174739"/>
                    <a:pt x="6653744" y="2182700"/>
                    <a:pt x="6660777" y="2187388"/>
                  </a:cubicBezTo>
                  <a:cubicBezTo>
                    <a:pt x="6671896" y="2194801"/>
                    <a:pt x="6686201" y="2196970"/>
                    <a:pt x="6696636" y="2205318"/>
                  </a:cubicBezTo>
                  <a:cubicBezTo>
                    <a:pt x="6716436" y="2221158"/>
                    <a:pt x="6736359" y="2238008"/>
                    <a:pt x="6750424" y="2259106"/>
                  </a:cubicBezTo>
                  <a:cubicBezTo>
                    <a:pt x="6756400" y="2268071"/>
                    <a:pt x="6760735" y="2278381"/>
                    <a:pt x="6768353" y="2286000"/>
                  </a:cubicBezTo>
                  <a:cubicBezTo>
                    <a:pt x="6775972" y="2293619"/>
                    <a:pt x="6786834" y="2297199"/>
                    <a:pt x="6795247" y="2303930"/>
                  </a:cubicBezTo>
                  <a:cubicBezTo>
                    <a:pt x="6801847" y="2309210"/>
                    <a:pt x="6807200" y="2315883"/>
                    <a:pt x="6813177" y="2321859"/>
                  </a:cubicBezTo>
                  <a:cubicBezTo>
                    <a:pt x="6831832" y="2396485"/>
                    <a:pt x="6809117" y="2322706"/>
                    <a:pt x="6840071" y="2384612"/>
                  </a:cubicBezTo>
                  <a:cubicBezTo>
                    <a:pt x="6850898" y="2406265"/>
                    <a:pt x="6845556" y="2421273"/>
                    <a:pt x="6866965" y="2438400"/>
                  </a:cubicBezTo>
                  <a:cubicBezTo>
                    <a:pt x="6874344" y="2444303"/>
                    <a:pt x="6884894" y="2444377"/>
                    <a:pt x="6893859" y="2447365"/>
                  </a:cubicBezTo>
                  <a:cubicBezTo>
                    <a:pt x="6899836" y="2453341"/>
                    <a:pt x="6906509" y="2458694"/>
                    <a:pt x="6911789" y="2465294"/>
                  </a:cubicBezTo>
                  <a:cubicBezTo>
                    <a:pt x="6918520" y="2473707"/>
                    <a:pt x="6921305" y="2485457"/>
                    <a:pt x="6929718" y="2492188"/>
                  </a:cubicBezTo>
                  <a:cubicBezTo>
                    <a:pt x="6937097" y="2498091"/>
                    <a:pt x="6947647" y="2498165"/>
                    <a:pt x="6956612" y="2501153"/>
                  </a:cubicBezTo>
                  <a:cubicBezTo>
                    <a:pt x="6987905" y="2532448"/>
                    <a:pt x="6966522" y="2516410"/>
                    <a:pt x="7028330" y="2537012"/>
                  </a:cubicBezTo>
                  <a:lnTo>
                    <a:pt x="7055224" y="2545977"/>
                  </a:lnTo>
                  <a:cubicBezTo>
                    <a:pt x="7091083" y="2542989"/>
                    <a:pt x="7127307" y="2542928"/>
                    <a:pt x="7162800" y="2537012"/>
                  </a:cubicBezTo>
                  <a:cubicBezTo>
                    <a:pt x="7181442" y="2533905"/>
                    <a:pt x="7198659" y="2525059"/>
                    <a:pt x="7216589" y="2519083"/>
                  </a:cubicBezTo>
                  <a:lnTo>
                    <a:pt x="7270377" y="2501153"/>
                  </a:lnTo>
                  <a:cubicBezTo>
                    <a:pt x="7368470" y="2468454"/>
                    <a:pt x="7219884" y="2520605"/>
                    <a:pt x="7324165" y="2474259"/>
                  </a:cubicBezTo>
                  <a:cubicBezTo>
                    <a:pt x="7341435" y="2466583"/>
                    <a:pt x="7377953" y="2456330"/>
                    <a:pt x="7377953" y="2456330"/>
                  </a:cubicBezTo>
                  <a:cubicBezTo>
                    <a:pt x="7409247" y="2425036"/>
                    <a:pt x="7387864" y="2441073"/>
                    <a:pt x="7449671" y="2420471"/>
                  </a:cubicBezTo>
                  <a:lnTo>
                    <a:pt x="7476565" y="2411506"/>
                  </a:lnTo>
                  <a:cubicBezTo>
                    <a:pt x="7485530" y="2408518"/>
                    <a:pt x="7494056" y="2403481"/>
                    <a:pt x="7503459" y="2402541"/>
                  </a:cubicBezTo>
                  <a:lnTo>
                    <a:pt x="7593106" y="2393577"/>
                  </a:lnTo>
                  <a:cubicBezTo>
                    <a:pt x="7785832" y="2329333"/>
                    <a:pt x="7627999" y="2375261"/>
                    <a:pt x="8086165" y="2384612"/>
                  </a:cubicBezTo>
                  <a:cubicBezTo>
                    <a:pt x="8194527" y="2438792"/>
                    <a:pt x="8060220" y="2369786"/>
                    <a:pt x="8148918" y="2420471"/>
                  </a:cubicBezTo>
                  <a:cubicBezTo>
                    <a:pt x="8228535" y="2465967"/>
                    <a:pt x="8146148" y="2412646"/>
                    <a:pt x="8211671" y="2456330"/>
                  </a:cubicBezTo>
                  <a:cubicBezTo>
                    <a:pt x="8217647" y="2465295"/>
                    <a:pt x="8221982" y="2475606"/>
                    <a:pt x="8229600" y="2483224"/>
                  </a:cubicBezTo>
                  <a:cubicBezTo>
                    <a:pt x="8237218" y="2490842"/>
                    <a:pt x="8248081" y="2494422"/>
                    <a:pt x="8256494" y="2501153"/>
                  </a:cubicBezTo>
                  <a:cubicBezTo>
                    <a:pt x="8320364" y="2552248"/>
                    <a:pt x="8218543" y="2481830"/>
                    <a:pt x="8301318" y="2537012"/>
                  </a:cubicBezTo>
                  <a:cubicBezTo>
                    <a:pt x="8313082" y="2554658"/>
                    <a:pt x="8320142" y="2569059"/>
                    <a:pt x="8337177" y="2581835"/>
                  </a:cubicBezTo>
                  <a:cubicBezTo>
                    <a:pt x="8354416" y="2594764"/>
                    <a:pt x="8375728" y="2602457"/>
                    <a:pt x="8390965" y="2617694"/>
                  </a:cubicBezTo>
                  <a:cubicBezTo>
                    <a:pt x="8434255" y="2660986"/>
                    <a:pt x="8379244" y="2608317"/>
                    <a:pt x="8435789" y="2653553"/>
                  </a:cubicBezTo>
                  <a:cubicBezTo>
                    <a:pt x="8442389" y="2658833"/>
                    <a:pt x="8446685" y="2666795"/>
                    <a:pt x="8453718" y="2671483"/>
                  </a:cubicBezTo>
                  <a:cubicBezTo>
                    <a:pt x="8464837" y="2678896"/>
                    <a:pt x="8477974" y="2682782"/>
                    <a:pt x="8489577" y="2689412"/>
                  </a:cubicBezTo>
                  <a:cubicBezTo>
                    <a:pt x="8551007" y="2724514"/>
                    <a:pt x="8487277" y="2689928"/>
                    <a:pt x="8534400" y="2725271"/>
                  </a:cubicBezTo>
                  <a:cubicBezTo>
                    <a:pt x="8551639" y="2738200"/>
                    <a:pt x="8588189" y="2761130"/>
                    <a:pt x="8588189" y="2761130"/>
                  </a:cubicBezTo>
                  <a:cubicBezTo>
                    <a:pt x="8594165" y="2770095"/>
                    <a:pt x="8599221" y="2779747"/>
                    <a:pt x="8606118" y="2788024"/>
                  </a:cubicBezTo>
                  <a:cubicBezTo>
                    <a:pt x="8614234" y="2797764"/>
                    <a:pt x="8625979" y="2804369"/>
                    <a:pt x="8633012" y="2814918"/>
                  </a:cubicBezTo>
                  <a:cubicBezTo>
                    <a:pt x="8638254" y="2822781"/>
                    <a:pt x="8637388" y="2833552"/>
                    <a:pt x="8641977" y="2841812"/>
                  </a:cubicBezTo>
                  <a:cubicBezTo>
                    <a:pt x="8652442" y="2860649"/>
                    <a:pt x="8662599" y="2880363"/>
                    <a:pt x="8677836" y="2895600"/>
                  </a:cubicBezTo>
                  <a:cubicBezTo>
                    <a:pt x="8683812" y="2901577"/>
                    <a:pt x="8691077" y="2906497"/>
                    <a:pt x="8695765" y="2913530"/>
                  </a:cubicBezTo>
                  <a:cubicBezTo>
                    <a:pt x="8703178" y="2924649"/>
                    <a:pt x="8707064" y="2937785"/>
                    <a:pt x="8713694" y="2949388"/>
                  </a:cubicBezTo>
                  <a:cubicBezTo>
                    <a:pt x="8719040" y="2958743"/>
                    <a:pt x="8726805" y="2966646"/>
                    <a:pt x="8731624" y="2976283"/>
                  </a:cubicBezTo>
                  <a:cubicBezTo>
                    <a:pt x="8735850" y="2984735"/>
                    <a:pt x="8736000" y="2994917"/>
                    <a:pt x="8740589" y="3003177"/>
                  </a:cubicBezTo>
                  <a:cubicBezTo>
                    <a:pt x="8751054" y="3022014"/>
                    <a:pt x="8776447" y="3056965"/>
                    <a:pt x="8776447" y="3056965"/>
                  </a:cubicBezTo>
                  <a:cubicBezTo>
                    <a:pt x="8815057" y="3211401"/>
                    <a:pt x="8772809" y="3076583"/>
                    <a:pt x="8812306" y="3155577"/>
                  </a:cubicBezTo>
                  <a:cubicBezTo>
                    <a:pt x="8816532" y="3164029"/>
                    <a:pt x="8816029" y="3174608"/>
                    <a:pt x="8821271" y="3182471"/>
                  </a:cubicBezTo>
                  <a:cubicBezTo>
                    <a:pt x="8828304" y="3193020"/>
                    <a:pt x="8840049" y="3199625"/>
                    <a:pt x="8848165" y="3209365"/>
                  </a:cubicBezTo>
                  <a:cubicBezTo>
                    <a:pt x="8855062" y="3217642"/>
                    <a:pt x="8859363" y="3227846"/>
                    <a:pt x="8866094" y="3236259"/>
                  </a:cubicBezTo>
                  <a:cubicBezTo>
                    <a:pt x="8871374" y="3242859"/>
                    <a:pt x="8878744" y="3247588"/>
                    <a:pt x="8884024" y="3254188"/>
                  </a:cubicBezTo>
                  <a:cubicBezTo>
                    <a:pt x="8890755" y="3262601"/>
                    <a:pt x="8895222" y="3272670"/>
                    <a:pt x="8901953" y="3281083"/>
                  </a:cubicBezTo>
                  <a:cubicBezTo>
                    <a:pt x="8907233" y="3287683"/>
                    <a:pt x="8914603" y="3292412"/>
                    <a:pt x="8919883" y="3299012"/>
                  </a:cubicBezTo>
                  <a:cubicBezTo>
                    <a:pt x="8969813" y="3361423"/>
                    <a:pt x="8900813" y="3288907"/>
                    <a:pt x="8964706" y="3352800"/>
                  </a:cubicBezTo>
                  <a:cubicBezTo>
                    <a:pt x="8967694" y="3361765"/>
                    <a:pt x="8968809" y="3371591"/>
                    <a:pt x="8973671" y="3379694"/>
                  </a:cubicBezTo>
                  <a:cubicBezTo>
                    <a:pt x="8978019" y="3386942"/>
                    <a:pt x="8987820" y="3390064"/>
                    <a:pt x="8991600" y="3397624"/>
                  </a:cubicBezTo>
                  <a:cubicBezTo>
                    <a:pt x="9000052" y="3414528"/>
                    <a:pt x="9003554" y="3433483"/>
                    <a:pt x="9009530" y="3451412"/>
                  </a:cubicBezTo>
                  <a:lnTo>
                    <a:pt x="9018494" y="3478306"/>
                  </a:lnTo>
                  <a:lnTo>
                    <a:pt x="9027459" y="3505200"/>
                  </a:lnTo>
                  <a:cubicBezTo>
                    <a:pt x="9027621" y="3508442"/>
                    <a:pt x="9027124" y="3674521"/>
                    <a:pt x="9045389" y="3729318"/>
                  </a:cubicBezTo>
                  <a:cubicBezTo>
                    <a:pt x="9049615" y="3741996"/>
                    <a:pt x="9058054" y="3752894"/>
                    <a:pt x="9063318" y="3765177"/>
                  </a:cubicBezTo>
                  <a:cubicBezTo>
                    <a:pt x="9067040" y="3773863"/>
                    <a:pt x="9068057" y="3783619"/>
                    <a:pt x="9072283" y="3792071"/>
                  </a:cubicBezTo>
                  <a:cubicBezTo>
                    <a:pt x="9077101" y="3801708"/>
                    <a:pt x="9085836" y="3809119"/>
                    <a:pt x="9090212" y="3818965"/>
                  </a:cubicBezTo>
                  <a:cubicBezTo>
                    <a:pt x="9097888" y="3836235"/>
                    <a:pt x="9102165" y="3854824"/>
                    <a:pt x="9108141" y="3872753"/>
                  </a:cubicBezTo>
                  <a:lnTo>
                    <a:pt x="9117106" y="3899647"/>
                  </a:lnTo>
                  <a:cubicBezTo>
                    <a:pt x="9120094" y="3941482"/>
                    <a:pt x="9115899" y="3984463"/>
                    <a:pt x="9126071" y="4025153"/>
                  </a:cubicBezTo>
                  <a:cubicBezTo>
                    <a:pt x="9128684" y="4035606"/>
                    <a:pt x="9144688" y="4036185"/>
                    <a:pt x="9152965" y="4043083"/>
                  </a:cubicBezTo>
                  <a:cubicBezTo>
                    <a:pt x="9162704" y="4051199"/>
                    <a:pt x="9170894" y="4061012"/>
                    <a:pt x="9179859" y="4069977"/>
                  </a:cubicBezTo>
                  <a:cubicBezTo>
                    <a:pt x="9182847" y="4078942"/>
                    <a:pt x="9188824" y="4087421"/>
                    <a:pt x="9188824" y="4096871"/>
                  </a:cubicBezTo>
                  <a:cubicBezTo>
                    <a:pt x="9188824" y="4199559"/>
                    <a:pt x="9185927" y="4205139"/>
                    <a:pt x="9161930" y="4285130"/>
                  </a:cubicBezTo>
                  <a:cubicBezTo>
                    <a:pt x="9154914" y="4308518"/>
                    <a:pt x="9138224" y="4358772"/>
                    <a:pt x="9117106" y="4365812"/>
                  </a:cubicBezTo>
                  <a:lnTo>
                    <a:pt x="9090212" y="4374777"/>
                  </a:lnTo>
                  <a:cubicBezTo>
                    <a:pt x="9054353" y="4371789"/>
                    <a:pt x="9018003" y="4372443"/>
                    <a:pt x="8982636" y="4365812"/>
                  </a:cubicBezTo>
                  <a:cubicBezTo>
                    <a:pt x="8958833" y="4361349"/>
                    <a:pt x="8934031" y="4339179"/>
                    <a:pt x="8919883" y="4320988"/>
                  </a:cubicBezTo>
                  <a:cubicBezTo>
                    <a:pt x="8906654" y="4303979"/>
                    <a:pt x="8899261" y="4282437"/>
                    <a:pt x="8884024" y="4267200"/>
                  </a:cubicBezTo>
                  <a:cubicBezTo>
                    <a:pt x="8872071" y="4255247"/>
                    <a:pt x="8857542" y="4245406"/>
                    <a:pt x="8848165" y="4231341"/>
                  </a:cubicBezTo>
                  <a:cubicBezTo>
                    <a:pt x="8842189" y="4222376"/>
                    <a:pt x="8837394" y="4212500"/>
                    <a:pt x="8830236" y="4204447"/>
                  </a:cubicBezTo>
                  <a:cubicBezTo>
                    <a:pt x="8813390" y="4185496"/>
                    <a:pt x="8794377" y="4168588"/>
                    <a:pt x="8776447" y="4150659"/>
                  </a:cubicBezTo>
                  <a:lnTo>
                    <a:pt x="8749553" y="4123765"/>
                  </a:lnTo>
                  <a:cubicBezTo>
                    <a:pt x="8743577" y="4117788"/>
                    <a:pt x="8736312" y="4112868"/>
                    <a:pt x="8731624" y="4105835"/>
                  </a:cubicBezTo>
                  <a:lnTo>
                    <a:pt x="8695765" y="4052047"/>
                  </a:lnTo>
                  <a:cubicBezTo>
                    <a:pt x="8698753" y="3995271"/>
                    <a:pt x="8699583" y="3938339"/>
                    <a:pt x="8704730" y="3881718"/>
                  </a:cubicBezTo>
                  <a:cubicBezTo>
                    <a:pt x="8708556" y="3839632"/>
                    <a:pt x="8722659" y="3756212"/>
                    <a:pt x="8722659" y="3756212"/>
                  </a:cubicBezTo>
                  <a:cubicBezTo>
                    <a:pt x="8719671" y="3711388"/>
                    <a:pt x="8720047" y="3666213"/>
                    <a:pt x="8713694" y="3621741"/>
                  </a:cubicBezTo>
                  <a:cubicBezTo>
                    <a:pt x="8710196" y="3597253"/>
                    <a:pt x="8691024" y="3555174"/>
                    <a:pt x="8677836" y="3532094"/>
                  </a:cubicBezTo>
                  <a:cubicBezTo>
                    <a:pt x="8670135" y="3518618"/>
                    <a:pt x="8647213" y="3484617"/>
                    <a:pt x="8633012" y="3478306"/>
                  </a:cubicBezTo>
                  <a:cubicBezTo>
                    <a:pt x="8616402" y="3470924"/>
                    <a:pt x="8597326" y="3470987"/>
                    <a:pt x="8579224" y="3469341"/>
                  </a:cubicBezTo>
                  <a:cubicBezTo>
                    <a:pt x="8498653" y="3462016"/>
                    <a:pt x="8417859" y="3457388"/>
                    <a:pt x="8337177" y="3451412"/>
                  </a:cubicBezTo>
                  <a:lnTo>
                    <a:pt x="8292353" y="3442447"/>
                  </a:lnTo>
                  <a:cubicBezTo>
                    <a:pt x="8274470" y="3439196"/>
                    <a:pt x="8256309" y="3437426"/>
                    <a:pt x="8238565" y="3433483"/>
                  </a:cubicBezTo>
                  <a:cubicBezTo>
                    <a:pt x="8229340" y="3431433"/>
                    <a:pt x="8221088" y="3425303"/>
                    <a:pt x="8211671" y="3424518"/>
                  </a:cubicBezTo>
                  <a:cubicBezTo>
                    <a:pt x="8149064" y="3419301"/>
                    <a:pt x="8086165" y="3418541"/>
                    <a:pt x="8023412" y="3415553"/>
                  </a:cubicBezTo>
                  <a:cubicBezTo>
                    <a:pt x="7998022" y="3407089"/>
                    <a:pt x="7991012" y="3407373"/>
                    <a:pt x="7969624" y="3388659"/>
                  </a:cubicBezTo>
                  <a:cubicBezTo>
                    <a:pt x="7953722" y="3374745"/>
                    <a:pt x="7924800" y="3343835"/>
                    <a:pt x="7924800" y="3343835"/>
                  </a:cubicBezTo>
                  <a:cubicBezTo>
                    <a:pt x="7902271" y="3276244"/>
                    <a:pt x="7932660" y="3359552"/>
                    <a:pt x="7897906" y="3290047"/>
                  </a:cubicBezTo>
                  <a:cubicBezTo>
                    <a:pt x="7893680" y="3281595"/>
                    <a:pt x="7893167" y="3271605"/>
                    <a:pt x="7888941" y="3263153"/>
                  </a:cubicBezTo>
                  <a:cubicBezTo>
                    <a:pt x="7884123" y="3253516"/>
                    <a:pt x="7875388" y="3246105"/>
                    <a:pt x="7871012" y="3236259"/>
                  </a:cubicBezTo>
                  <a:cubicBezTo>
                    <a:pt x="7854469" y="3199036"/>
                    <a:pt x="7851787" y="3175993"/>
                    <a:pt x="7844118" y="3137647"/>
                  </a:cubicBezTo>
                  <a:cubicBezTo>
                    <a:pt x="7835153" y="3018118"/>
                    <a:pt x="7840732" y="2896596"/>
                    <a:pt x="7817224" y="2779059"/>
                  </a:cubicBezTo>
                  <a:cubicBezTo>
                    <a:pt x="7806146" y="2723670"/>
                    <a:pt x="7820937" y="2742687"/>
                    <a:pt x="7781365" y="2716306"/>
                  </a:cubicBezTo>
                  <a:cubicBezTo>
                    <a:pt x="7745506" y="2719294"/>
                    <a:pt x="7702890" y="2704107"/>
                    <a:pt x="7673789" y="2725271"/>
                  </a:cubicBezTo>
                  <a:cubicBezTo>
                    <a:pt x="7656700" y="2737699"/>
                    <a:pt x="7678002" y="2767435"/>
                    <a:pt x="7682753" y="2788024"/>
                  </a:cubicBezTo>
                  <a:cubicBezTo>
                    <a:pt x="7694048" y="2836970"/>
                    <a:pt x="7695924" y="2834674"/>
                    <a:pt x="7718612" y="2868706"/>
                  </a:cubicBezTo>
                  <a:cubicBezTo>
                    <a:pt x="7733467" y="2928125"/>
                    <a:pt x="7732200" y="2905893"/>
                    <a:pt x="7718612" y="2994212"/>
                  </a:cubicBezTo>
                  <a:cubicBezTo>
                    <a:pt x="7717175" y="3003552"/>
                    <a:pt x="7715550" y="3013727"/>
                    <a:pt x="7709647" y="3021106"/>
                  </a:cubicBezTo>
                  <a:cubicBezTo>
                    <a:pt x="7692520" y="3042515"/>
                    <a:pt x="7677512" y="3037173"/>
                    <a:pt x="7655859" y="3048000"/>
                  </a:cubicBezTo>
                  <a:cubicBezTo>
                    <a:pt x="7586354" y="3082754"/>
                    <a:pt x="7669662" y="3052365"/>
                    <a:pt x="7602071" y="3074894"/>
                  </a:cubicBezTo>
                  <a:cubicBezTo>
                    <a:pt x="7593106" y="3080871"/>
                    <a:pt x="7584814" y="3088006"/>
                    <a:pt x="7575177" y="3092824"/>
                  </a:cubicBezTo>
                  <a:cubicBezTo>
                    <a:pt x="7560119" y="3100353"/>
                    <a:pt x="7526778" y="3106447"/>
                    <a:pt x="7512424" y="3110753"/>
                  </a:cubicBezTo>
                  <a:cubicBezTo>
                    <a:pt x="7512411" y="3110757"/>
                    <a:pt x="7404860" y="3146610"/>
                    <a:pt x="7404847" y="3146612"/>
                  </a:cubicBezTo>
                  <a:lnTo>
                    <a:pt x="7351059" y="3155577"/>
                  </a:lnTo>
                  <a:lnTo>
                    <a:pt x="7126941" y="3146612"/>
                  </a:lnTo>
                  <a:cubicBezTo>
                    <a:pt x="7076852" y="3143829"/>
                    <a:pt x="7031290" y="3140629"/>
                    <a:pt x="6983506" y="3128683"/>
                  </a:cubicBezTo>
                  <a:cubicBezTo>
                    <a:pt x="6974339" y="3126391"/>
                    <a:pt x="6965698" y="3122314"/>
                    <a:pt x="6956612" y="3119718"/>
                  </a:cubicBezTo>
                  <a:cubicBezTo>
                    <a:pt x="6947053" y="3116987"/>
                    <a:pt x="6905240" y="3108111"/>
                    <a:pt x="6893859" y="3101788"/>
                  </a:cubicBezTo>
                  <a:cubicBezTo>
                    <a:pt x="6791498" y="3044921"/>
                    <a:pt x="6871602" y="3087568"/>
                    <a:pt x="6822141" y="3048000"/>
                  </a:cubicBezTo>
                  <a:cubicBezTo>
                    <a:pt x="6778881" y="3013392"/>
                    <a:pt x="6806475" y="3049146"/>
                    <a:pt x="6759389" y="2994212"/>
                  </a:cubicBezTo>
                  <a:cubicBezTo>
                    <a:pt x="6746459" y="2979127"/>
                    <a:pt x="6741477" y="2960156"/>
                    <a:pt x="6723530" y="2949388"/>
                  </a:cubicBezTo>
                  <a:cubicBezTo>
                    <a:pt x="6715427" y="2944526"/>
                    <a:pt x="6705601" y="2943412"/>
                    <a:pt x="6696636" y="2940424"/>
                  </a:cubicBezTo>
                  <a:cubicBezTo>
                    <a:pt x="6687671" y="2931459"/>
                    <a:pt x="6679749" y="2921314"/>
                    <a:pt x="6669741" y="2913530"/>
                  </a:cubicBezTo>
                  <a:cubicBezTo>
                    <a:pt x="6652732" y="2900301"/>
                    <a:pt x="6631190" y="2892908"/>
                    <a:pt x="6615953" y="2877671"/>
                  </a:cubicBezTo>
                  <a:cubicBezTo>
                    <a:pt x="6563800" y="2825515"/>
                    <a:pt x="6638972" y="2898346"/>
                    <a:pt x="6571130" y="2841812"/>
                  </a:cubicBezTo>
                  <a:cubicBezTo>
                    <a:pt x="6561390" y="2833696"/>
                    <a:pt x="6553975" y="2823034"/>
                    <a:pt x="6544236" y="2814918"/>
                  </a:cubicBezTo>
                  <a:cubicBezTo>
                    <a:pt x="6513695" y="2789467"/>
                    <a:pt x="6513778" y="2802389"/>
                    <a:pt x="6481483" y="2770094"/>
                  </a:cubicBezTo>
                  <a:cubicBezTo>
                    <a:pt x="6470918" y="2759529"/>
                    <a:pt x="6463554" y="2746188"/>
                    <a:pt x="6454589" y="2734235"/>
                  </a:cubicBezTo>
                  <a:cubicBezTo>
                    <a:pt x="6432055" y="2666636"/>
                    <a:pt x="6465073" y="2747339"/>
                    <a:pt x="6418730" y="2689412"/>
                  </a:cubicBezTo>
                  <a:cubicBezTo>
                    <a:pt x="6412827" y="2682033"/>
                    <a:pt x="6414627" y="2670621"/>
                    <a:pt x="6409765" y="2662518"/>
                  </a:cubicBezTo>
                  <a:cubicBezTo>
                    <a:pt x="6405417" y="2655270"/>
                    <a:pt x="6397812" y="2650565"/>
                    <a:pt x="6391836" y="2644588"/>
                  </a:cubicBezTo>
                  <a:cubicBezTo>
                    <a:pt x="6388848" y="2635623"/>
                    <a:pt x="6388364" y="2625383"/>
                    <a:pt x="6382871" y="2617694"/>
                  </a:cubicBezTo>
                  <a:cubicBezTo>
                    <a:pt x="6356282" y="2580470"/>
                    <a:pt x="6354131" y="2584208"/>
                    <a:pt x="6320118" y="2572871"/>
                  </a:cubicBezTo>
                  <a:cubicBezTo>
                    <a:pt x="6314142" y="2566894"/>
                    <a:pt x="6309749" y="2558721"/>
                    <a:pt x="6302189" y="2554941"/>
                  </a:cubicBezTo>
                  <a:cubicBezTo>
                    <a:pt x="6291169" y="2549431"/>
                    <a:pt x="6278177" y="2549362"/>
                    <a:pt x="6266330" y="2545977"/>
                  </a:cubicBezTo>
                  <a:cubicBezTo>
                    <a:pt x="6257244" y="2543381"/>
                    <a:pt x="6247888" y="2541238"/>
                    <a:pt x="6239436" y="2537012"/>
                  </a:cubicBezTo>
                  <a:cubicBezTo>
                    <a:pt x="6177880" y="2506235"/>
                    <a:pt x="6254194" y="2527414"/>
                    <a:pt x="6167718" y="2510118"/>
                  </a:cubicBezTo>
                  <a:cubicBezTo>
                    <a:pt x="6158753" y="2504141"/>
                    <a:pt x="6150727" y="2496432"/>
                    <a:pt x="6140824" y="2492188"/>
                  </a:cubicBezTo>
                  <a:cubicBezTo>
                    <a:pt x="6129499" y="2487335"/>
                    <a:pt x="6117286" y="2483224"/>
                    <a:pt x="6104965" y="2483224"/>
                  </a:cubicBezTo>
                  <a:cubicBezTo>
                    <a:pt x="6015268" y="2483224"/>
                    <a:pt x="5925671" y="2489200"/>
                    <a:pt x="5836024" y="2492188"/>
                  </a:cubicBezTo>
                  <a:cubicBezTo>
                    <a:pt x="5797177" y="2495176"/>
                    <a:pt x="5758178" y="2496601"/>
                    <a:pt x="5719483" y="2501153"/>
                  </a:cubicBezTo>
                  <a:cubicBezTo>
                    <a:pt x="5707247" y="2502593"/>
                    <a:pt x="5695746" y="2507914"/>
                    <a:pt x="5683624" y="2510118"/>
                  </a:cubicBezTo>
                  <a:cubicBezTo>
                    <a:pt x="5662835" y="2513898"/>
                    <a:pt x="5641660" y="2515303"/>
                    <a:pt x="5620871" y="2519083"/>
                  </a:cubicBezTo>
                  <a:cubicBezTo>
                    <a:pt x="5608749" y="2521287"/>
                    <a:pt x="5597094" y="2525631"/>
                    <a:pt x="5585012" y="2528047"/>
                  </a:cubicBezTo>
                  <a:cubicBezTo>
                    <a:pt x="5567188" y="2531612"/>
                    <a:pt x="5548858" y="2532604"/>
                    <a:pt x="5531224" y="2537012"/>
                  </a:cubicBezTo>
                  <a:cubicBezTo>
                    <a:pt x="5512889" y="2541596"/>
                    <a:pt x="5477436" y="2554941"/>
                    <a:pt x="5477436" y="2554941"/>
                  </a:cubicBezTo>
                  <a:lnTo>
                    <a:pt x="5038165" y="2545977"/>
                  </a:lnTo>
                  <a:cubicBezTo>
                    <a:pt x="5025853" y="2545512"/>
                    <a:pt x="5014333" y="2539685"/>
                    <a:pt x="5002306" y="2537012"/>
                  </a:cubicBezTo>
                  <a:cubicBezTo>
                    <a:pt x="4987432" y="2533707"/>
                    <a:pt x="4972265" y="2531742"/>
                    <a:pt x="4957483" y="2528047"/>
                  </a:cubicBezTo>
                  <a:cubicBezTo>
                    <a:pt x="4948316" y="2525755"/>
                    <a:pt x="4939992" y="2520023"/>
                    <a:pt x="4930589" y="2519083"/>
                  </a:cubicBezTo>
                  <a:cubicBezTo>
                    <a:pt x="4879954" y="2514020"/>
                    <a:pt x="4828989" y="2513106"/>
                    <a:pt x="4778189" y="2510118"/>
                  </a:cubicBezTo>
                  <a:cubicBezTo>
                    <a:pt x="4763248" y="2507130"/>
                    <a:pt x="4748147" y="2504849"/>
                    <a:pt x="4733365" y="2501153"/>
                  </a:cubicBezTo>
                  <a:cubicBezTo>
                    <a:pt x="4724198" y="2498861"/>
                    <a:pt x="4715638" y="2494480"/>
                    <a:pt x="4706471" y="2492188"/>
                  </a:cubicBezTo>
                  <a:cubicBezTo>
                    <a:pt x="4681426" y="2485927"/>
                    <a:pt x="4631820" y="2478253"/>
                    <a:pt x="4607859" y="2474259"/>
                  </a:cubicBezTo>
                  <a:cubicBezTo>
                    <a:pt x="4598894" y="2468283"/>
                    <a:pt x="4590811" y="2460706"/>
                    <a:pt x="4580965" y="2456330"/>
                  </a:cubicBezTo>
                  <a:cubicBezTo>
                    <a:pt x="4563695" y="2448654"/>
                    <a:pt x="4527177" y="2438400"/>
                    <a:pt x="4527177" y="2438400"/>
                  </a:cubicBezTo>
                  <a:cubicBezTo>
                    <a:pt x="4521200" y="2432424"/>
                    <a:pt x="4517265" y="2423144"/>
                    <a:pt x="4509247" y="2420471"/>
                  </a:cubicBezTo>
                  <a:cubicBezTo>
                    <a:pt x="4458201" y="2403456"/>
                    <a:pt x="4382863" y="2398868"/>
                    <a:pt x="4329953" y="2393577"/>
                  </a:cubicBezTo>
                  <a:cubicBezTo>
                    <a:pt x="4260066" y="2370281"/>
                    <a:pt x="4266237" y="2368668"/>
                    <a:pt x="4141694" y="2393577"/>
                  </a:cubicBezTo>
                  <a:cubicBezTo>
                    <a:pt x="4131129" y="2395690"/>
                    <a:pt x="4129741" y="2411506"/>
                    <a:pt x="4123765" y="2420471"/>
                  </a:cubicBezTo>
                  <a:cubicBezTo>
                    <a:pt x="4120777" y="2432424"/>
                    <a:pt x="4119653" y="2445005"/>
                    <a:pt x="4114800" y="2456330"/>
                  </a:cubicBezTo>
                  <a:cubicBezTo>
                    <a:pt x="4110556" y="2466233"/>
                    <a:pt x="4100278" y="2473003"/>
                    <a:pt x="4096871" y="2483224"/>
                  </a:cubicBezTo>
                  <a:cubicBezTo>
                    <a:pt x="4096622" y="2483972"/>
                    <a:pt x="4088315" y="2552188"/>
                    <a:pt x="4078941" y="2563906"/>
                  </a:cubicBezTo>
                  <a:cubicBezTo>
                    <a:pt x="4072210" y="2572319"/>
                    <a:pt x="4061012" y="2575859"/>
                    <a:pt x="4052047" y="2581835"/>
                  </a:cubicBezTo>
                  <a:cubicBezTo>
                    <a:pt x="4034418" y="2608280"/>
                    <a:pt x="4033109" y="2614053"/>
                    <a:pt x="4007224" y="2635624"/>
                  </a:cubicBezTo>
                  <a:cubicBezTo>
                    <a:pt x="3968690" y="2667735"/>
                    <a:pt x="3993864" y="2642304"/>
                    <a:pt x="3953436" y="2662518"/>
                  </a:cubicBezTo>
                  <a:cubicBezTo>
                    <a:pt x="3943799" y="2667336"/>
                    <a:pt x="3936178" y="2675629"/>
                    <a:pt x="3926541" y="2680447"/>
                  </a:cubicBezTo>
                  <a:cubicBezTo>
                    <a:pt x="3911477" y="2687979"/>
                    <a:pt x="3878151" y="2694068"/>
                    <a:pt x="3863789" y="2698377"/>
                  </a:cubicBezTo>
                  <a:cubicBezTo>
                    <a:pt x="3845687" y="2703808"/>
                    <a:pt x="3826904" y="2707854"/>
                    <a:pt x="3810000" y="2716306"/>
                  </a:cubicBezTo>
                  <a:cubicBezTo>
                    <a:pt x="3793673" y="2724469"/>
                    <a:pt x="3767031" y="2739903"/>
                    <a:pt x="3747247" y="2743200"/>
                  </a:cubicBezTo>
                  <a:cubicBezTo>
                    <a:pt x="3720556" y="2747649"/>
                    <a:pt x="3693459" y="2749177"/>
                    <a:pt x="3666565" y="2752165"/>
                  </a:cubicBezTo>
                  <a:lnTo>
                    <a:pt x="3612777" y="2788024"/>
                  </a:lnTo>
                  <a:cubicBezTo>
                    <a:pt x="3603812" y="2794000"/>
                    <a:pt x="3593501" y="2798335"/>
                    <a:pt x="3585883" y="2805953"/>
                  </a:cubicBezTo>
                  <a:cubicBezTo>
                    <a:pt x="3579906" y="2811930"/>
                    <a:pt x="3574553" y="2818603"/>
                    <a:pt x="3567953" y="2823883"/>
                  </a:cubicBezTo>
                  <a:cubicBezTo>
                    <a:pt x="3497000" y="2880645"/>
                    <a:pt x="3593538" y="2792989"/>
                    <a:pt x="3505200" y="2868706"/>
                  </a:cubicBezTo>
                  <a:cubicBezTo>
                    <a:pt x="3402410" y="2956811"/>
                    <a:pt x="3543363" y="2839507"/>
                    <a:pt x="3460377" y="2922494"/>
                  </a:cubicBezTo>
                  <a:cubicBezTo>
                    <a:pt x="3452758" y="2930113"/>
                    <a:pt x="3441760" y="2933526"/>
                    <a:pt x="3433483" y="2940424"/>
                  </a:cubicBezTo>
                  <a:cubicBezTo>
                    <a:pt x="3423744" y="2948540"/>
                    <a:pt x="3417929" y="2961648"/>
                    <a:pt x="3406589" y="2967318"/>
                  </a:cubicBezTo>
                  <a:cubicBezTo>
                    <a:pt x="3392960" y="2974132"/>
                    <a:pt x="3376547" y="2972588"/>
                    <a:pt x="3361765" y="2976283"/>
                  </a:cubicBezTo>
                  <a:cubicBezTo>
                    <a:pt x="3352598" y="2978575"/>
                    <a:pt x="3343957" y="2982651"/>
                    <a:pt x="3334871" y="2985247"/>
                  </a:cubicBezTo>
                  <a:cubicBezTo>
                    <a:pt x="3323024" y="2988632"/>
                    <a:pt x="3310859" y="2990827"/>
                    <a:pt x="3299012" y="2994212"/>
                  </a:cubicBezTo>
                  <a:cubicBezTo>
                    <a:pt x="3289926" y="2996808"/>
                    <a:pt x="3281516" y="3002188"/>
                    <a:pt x="3272118" y="3003177"/>
                  </a:cubicBezTo>
                  <a:cubicBezTo>
                    <a:pt x="3224476" y="3008192"/>
                    <a:pt x="3176495" y="3009153"/>
                    <a:pt x="3128683" y="3012141"/>
                  </a:cubicBezTo>
                  <a:cubicBezTo>
                    <a:pt x="3016249" y="3040250"/>
                    <a:pt x="3092551" y="3025156"/>
                    <a:pt x="2850777" y="3003177"/>
                  </a:cubicBezTo>
                  <a:cubicBezTo>
                    <a:pt x="2800986" y="2998651"/>
                    <a:pt x="2790694" y="2992114"/>
                    <a:pt x="2743200" y="2976283"/>
                  </a:cubicBezTo>
                  <a:cubicBezTo>
                    <a:pt x="2734235" y="2973295"/>
                    <a:pt x="2724169" y="2972560"/>
                    <a:pt x="2716306" y="2967318"/>
                  </a:cubicBezTo>
                  <a:cubicBezTo>
                    <a:pt x="2698377" y="2955365"/>
                    <a:pt x="2682961" y="2938273"/>
                    <a:pt x="2662518" y="2931459"/>
                  </a:cubicBezTo>
                  <a:lnTo>
                    <a:pt x="2608730" y="2913530"/>
                  </a:lnTo>
                  <a:lnTo>
                    <a:pt x="2581836" y="2904565"/>
                  </a:lnTo>
                  <a:cubicBezTo>
                    <a:pt x="2536403" y="2859132"/>
                    <a:pt x="2595202" y="2912586"/>
                    <a:pt x="2537012" y="2877671"/>
                  </a:cubicBezTo>
                  <a:cubicBezTo>
                    <a:pt x="2529764" y="2873322"/>
                    <a:pt x="2526116" y="2864429"/>
                    <a:pt x="2519083" y="2859741"/>
                  </a:cubicBezTo>
                  <a:cubicBezTo>
                    <a:pt x="2507964" y="2852328"/>
                    <a:pt x="2493915" y="2849830"/>
                    <a:pt x="2483224" y="2841812"/>
                  </a:cubicBezTo>
                  <a:cubicBezTo>
                    <a:pt x="2415157" y="2790762"/>
                    <a:pt x="2477671" y="2816055"/>
                    <a:pt x="2420471" y="2796988"/>
                  </a:cubicBezTo>
                  <a:cubicBezTo>
                    <a:pt x="2414494" y="2791012"/>
                    <a:pt x="2409789" y="2783407"/>
                    <a:pt x="2402541" y="2779059"/>
                  </a:cubicBezTo>
                  <a:cubicBezTo>
                    <a:pt x="2394438" y="2774197"/>
                    <a:pt x="2383026" y="2775997"/>
                    <a:pt x="2375647" y="2770094"/>
                  </a:cubicBezTo>
                  <a:cubicBezTo>
                    <a:pt x="2367234" y="2763363"/>
                    <a:pt x="2365336" y="2750818"/>
                    <a:pt x="2357718" y="2743200"/>
                  </a:cubicBezTo>
                  <a:cubicBezTo>
                    <a:pt x="2350100" y="2735582"/>
                    <a:pt x="2339789" y="2731247"/>
                    <a:pt x="2330824" y="2725271"/>
                  </a:cubicBezTo>
                  <a:cubicBezTo>
                    <a:pt x="2324847" y="2716306"/>
                    <a:pt x="2320513" y="2705996"/>
                    <a:pt x="2312894" y="2698377"/>
                  </a:cubicBezTo>
                  <a:cubicBezTo>
                    <a:pt x="2242385" y="2627868"/>
                    <a:pt x="2332527" y="2741659"/>
                    <a:pt x="2259106" y="2653553"/>
                  </a:cubicBezTo>
                  <a:cubicBezTo>
                    <a:pt x="2243269" y="2634548"/>
                    <a:pt x="2234206" y="2612718"/>
                    <a:pt x="2223247" y="2590800"/>
                  </a:cubicBezTo>
                  <a:cubicBezTo>
                    <a:pt x="2220259" y="2572871"/>
                    <a:pt x="2220031" y="2554256"/>
                    <a:pt x="2214283" y="2537012"/>
                  </a:cubicBezTo>
                  <a:cubicBezTo>
                    <a:pt x="2210876" y="2526791"/>
                    <a:pt x="2201171" y="2519755"/>
                    <a:pt x="2196353" y="2510118"/>
                  </a:cubicBezTo>
                  <a:cubicBezTo>
                    <a:pt x="2160025" y="2437462"/>
                    <a:pt x="2216156" y="2523666"/>
                    <a:pt x="2169459" y="2465294"/>
                  </a:cubicBezTo>
                  <a:cubicBezTo>
                    <a:pt x="2150559" y="2441669"/>
                    <a:pt x="2152016" y="2429759"/>
                    <a:pt x="2124636" y="2411506"/>
                  </a:cubicBezTo>
                  <a:cubicBezTo>
                    <a:pt x="2116773" y="2406264"/>
                    <a:pt x="2106193" y="2406767"/>
                    <a:pt x="2097741" y="2402541"/>
                  </a:cubicBezTo>
                  <a:cubicBezTo>
                    <a:pt x="2045722" y="2376532"/>
                    <a:pt x="2097855" y="2390258"/>
                    <a:pt x="2034989" y="2366683"/>
                  </a:cubicBezTo>
                  <a:cubicBezTo>
                    <a:pt x="2023453" y="2362357"/>
                    <a:pt x="2011083" y="2360706"/>
                    <a:pt x="1999130" y="2357718"/>
                  </a:cubicBezTo>
                  <a:cubicBezTo>
                    <a:pt x="1993153" y="2351741"/>
                    <a:pt x="1988233" y="2344476"/>
                    <a:pt x="1981200" y="2339788"/>
                  </a:cubicBezTo>
                  <a:cubicBezTo>
                    <a:pt x="1934199" y="2308454"/>
                    <a:pt x="1949871" y="2333090"/>
                    <a:pt x="1891553" y="2303930"/>
                  </a:cubicBezTo>
                  <a:cubicBezTo>
                    <a:pt x="1791727" y="2254016"/>
                    <a:pt x="1917472" y="2313649"/>
                    <a:pt x="1819836" y="2277035"/>
                  </a:cubicBezTo>
                  <a:cubicBezTo>
                    <a:pt x="1807323" y="2272343"/>
                    <a:pt x="1796777" y="2262946"/>
                    <a:pt x="1783977" y="2259106"/>
                  </a:cubicBezTo>
                  <a:cubicBezTo>
                    <a:pt x="1766567" y="2253883"/>
                    <a:pt x="1748072" y="2253392"/>
                    <a:pt x="1730189" y="2250141"/>
                  </a:cubicBezTo>
                  <a:cubicBezTo>
                    <a:pt x="1715198" y="2247415"/>
                    <a:pt x="1700395" y="2243682"/>
                    <a:pt x="1685365" y="2241177"/>
                  </a:cubicBezTo>
                  <a:cubicBezTo>
                    <a:pt x="1664522" y="2237703"/>
                    <a:pt x="1643332" y="2236356"/>
                    <a:pt x="1622612" y="2232212"/>
                  </a:cubicBezTo>
                  <a:cubicBezTo>
                    <a:pt x="1598449" y="2227379"/>
                    <a:pt x="1550894" y="2214283"/>
                    <a:pt x="1550894" y="2214283"/>
                  </a:cubicBezTo>
                  <a:cubicBezTo>
                    <a:pt x="1544918" y="2208306"/>
                    <a:pt x="1540813" y="2199492"/>
                    <a:pt x="1532965" y="2196353"/>
                  </a:cubicBezTo>
                  <a:cubicBezTo>
                    <a:pt x="1501058" y="2183590"/>
                    <a:pt x="1443180" y="2175413"/>
                    <a:pt x="1407459" y="2169459"/>
                  </a:cubicBezTo>
                  <a:cubicBezTo>
                    <a:pt x="1395506" y="2163483"/>
                    <a:pt x="1384400" y="2155370"/>
                    <a:pt x="1371600" y="2151530"/>
                  </a:cubicBezTo>
                  <a:cubicBezTo>
                    <a:pt x="1354190" y="2146307"/>
                    <a:pt x="1335636" y="2146130"/>
                    <a:pt x="1317812" y="2142565"/>
                  </a:cubicBezTo>
                  <a:cubicBezTo>
                    <a:pt x="1305730" y="2140149"/>
                    <a:pt x="1293800" y="2136985"/>
                    <a:pt x="1281953" y="2133600"/>
                  </a:cubicBezTo>
                  <a:cubicBezTo>
                    <a:pt x="1272867" y="2131004"/>
                    <a:pt x="1264145" y="2127231"/>
                    <a:pt x="1255059" y="2124635"/>
                  </a:cubicBezTo>
                  <a:cubicBezTo>
                    <a:pt x="1243212" y="2121250"/>
                    <a:pt x="1231001" y="2119211"/>
                    <a:pt x="1219200" y="2115671"/>
                  </a:cubicBezTo>
                  <a:cubicBezTo>
                    <a:pt x="1110072" y="2082933"/>
                    <a:pt x="1212204" y="2109438"/>
                    <a:pt x="1129553" y="2088777"/>
                  </a:cubicBezTo>
                  <a:cubicBezTo>
                    <a:pt x="1087594" y="2046816"/>
                    <a:pt x="1139038" y="2092916"/>
                    <a:pt x="1084730" y="2061883"/>
                  </a:cubicBezTo>
                  <a:cubicBezTo>
                    <a:pt x="1071757" y="2054470"/>
                    <a:pt x="1061541" y="2042907"/>
                    <a:pt x="1048871" y="2034988"/>
                  </a:cubicBezTo>
                  <a:cubicBezTo>
                    <a:pt x="1006805" y="2008696"/>
                    <a:pt x="1021367" y="2027329"/>
                    <a:pt x="986118" y="1999130"/>
                  </a:cubicBezTo>
                  <a:cubicBezTo>
                    <a:pt x="979518" y="1993850"/>
                    <a:pt x="975749" y="1984980"/>
                    <a:pt x="968189" y="1981200"/>
                  </a:cubicBezTo>
                  <a:cubicBezTo>
                    <a:pt x="957169" y="1975690"/>
                    <a:pt x="944177" y="1975620"/>
                    <a:pt x="932330" y="1972235"/>
                  </a:cubicBezTo>
                  <a:cubicBezTo>
                    <a:pt x="923244" y="1969639"/>
                    <a:pt x="914401" y="1966259"/>
                    <a:pt x="905436" y="1963271"/>
                  </a:cubicBezTo>
                  <a:cubicBezTo>
                    <a:pt x="828352" y="1911882"/>
                    <a:pt x="925884" y="1973496"/>
                    <a:pt x="851647" y="1936377"/>
                  </a:cubicBezTo>
                  <a:cubicBezTo>
                    <a:pt x="842010" y="1931559"/>
                    <a:pt x="834108" y="1923793"/>
                    <a:pt x="824753" y="1918447"/>
                  </a:cubicBezTo>
                  <a:cubicBezTo>
                    <a:pt x="813150" y="1911817"/>
                    <a:pt x="800847" y="1906494"/>
                    <a:pt x="788894" y="1900518"/>
                  </a:cubicBezTo>
                  <a:cubicBezTo>
                    <a:pt x="782918" y="1891553"/>
                    <a:pt x="777977" y="1881804"/>
                    <a:pt x="770965" y="1873624"/>
                  </a:cubicBezTo>
                  <a:cubicBezTo>
                    <a:pt x="759964" y="1860789"/>
                    <a:pt x="735106" y="1837765"/>
                    <a:pt x="735106" y="1837765"/>
                  </a:cubicBezTo>
                  <a:cubicBezTo>
                    <a:pt x="732118" y="1828800"/>
                    <a:pt x="731811" y="1818431"/>
                    <a:pt x="726141" y="1810871"/>
                  </a:cubicBezTo>
                  <a:cubicBezTo>
                    <a:pt x="713463" y="1793967"/>
                    <a:pt x="681318" y="1766047"/>
                    <a:pt x="681318" y="1766047"/>
                  </a:cubicBezTo>
                  <a:cubicBezTo>
                    <a:pt x="655387" y="1701218"/>
                    <a:pt x="672314" y="1734611"/>
                    <a:pt x="627530" y="1667435"/>
                  </a:cubicBezTo>
                  <a:lnTo>
                    <a:pt x="609600" y="1640541"/>
                  </a:lnTo>
                  <a:cubicBezTo>
                    <a:pt x="603624" y="1631576"/>
                    <a:pt x="600636" y="1619623"/>
                    <a:pt x="591671" y="1613647"/>
                  </a:cubicBezTo>
                  <a:lnTo>
                    <a:pt x="564777" y="1595718"/>
                  </a:lnTo>
                  <a:cubicBezTo>
                    <a:pt x="551229" y="1541527"/>
                    <a:pt x="559707" y="1571543"/>
                    <a:pt x="537883" y="1506071"/>
                  </a:cubicBezTo>
                  <a:cubicBezTo>
                    <a:pt x="534895" y="1497106"/>
                    <a:pt x="533144" y="1487629"/>
                    <a:pt x="528918" y="1479177"/>
                  </a:cubicBezTo>
                  <a:cubicBezTo>
                    <a:pt x="522942" y="1467224"/>
                    <a:pt x="515681" y="1455831"/>
                    <a:pt x="510989" y="1443318"/>
                  </a:cubicBezTo>
                  <a:cubicBezTo>
                    <a:pt x="502371" y="1420338"/>
                    <a:pt x="503896" y="1402239"/>
                    <a:pt x="493059" y="1380565"/>
                  </a:cubicBezTo>
                  <a:cubicBezTo>
                    <a:pt x="471121" y="1336689"/>
                    <a:pt x="482215" y="1369095"/>
                    <a:pt x="457200" y="1335741"/>
                  </a:cubicBezTo>
                  <a:cubicBezTo>
                    <a:pt x="444271" y="1318502"/>
                    <a:pt x="434270" y="1299192"/>
                    <a:pt x="421341" y="1281953"/>
                  </a:cubicBezTo>
                  <a:cubicBezTo>
                    <a:pt x="412376" y="1270000"/>
                    <a:pt x="402735" y="1258526"/>
                    <a:pt x="394447" y="1246094"/>
                  </a:cubicBezTo>
                  <a:cubicBezTo>
                    <a:pt x="384782" y="1231596"/>
                    <a:pt x="378250" y="1215025"/>
                    <a:pt x="367553" y="1201271"/>
                  </a:cubicBezTo>
                  <a:cubicBezTo>
                    <a:pt x="357175" y="1187928"/>
                    <a:pt x="331694" y="1165412"/>
                    <a:pt x="331694" y="1165412"/>
                  </a:cubicBezTo>
                  <a:cubicBezTo>
                    <a:pt x="306301" y="1089228"/>
                    <a:pt x="341716" y="1182116"/>
                    <a:pt x="304800" y="1120588"/>
                  </a:cubicBezTo>
                  <a:cubicBezTo>
                    <a:pt x="299938" y="1112485"/>
                    <a:pt x="300698" y="1101797"/>
                    <a:pt x="295836" y="1093694"/>
                  </a:cubicBezTo>
                  <a:cubicBezTo>
                    <a:pt x="285406" y="1076310"/>
                    <a:pt x="265666" y="1070047"/>
                    <a:pt x="251012" y="1057835"/>
                  </a:cubicBezTo>
                  <a:cubicBezTo>
                    <a:pt x="241273" y="1049719"/>
                    <a:pt x="233083" y="1039906"/>
                    <a:pt x="224118" y="1030941"/>
                  </a:cubicBezTo>
                  <a:cubicBezTo>
                    <a:pt x="205523" y="975159"/>
                    <a:pt x="230759" y="1026958"/>
                    <a:pt x="188259" y="995083"/>
                  </a:cubicBezTo>
                  <a:cubicBezTo>
                    <a:pt x="105849" y="933275"/>
                    <a:pt x="177303" y="961548"/>
                    <a:pt x="116541" y="941294"/>
                  </a:cubicBezTo>
                  <a:cubicBezTo>
                    <a:pt x="75441" y="879643"/>
                    <a:pt x="87497" y="907948"/>
                    <a:pt x="71718" y="860612"/>
                  </a:cubicBezTo>
                  <a:cubicBezTo>
                    <a:pt x="68730" y="815788"/>
                    <a:pt x="67714" y="770789"/>
                    <a:pt x="62753" y="726141"/>
                  </a:cubicBezTo>
                  <a:cubicBezTo>
                    <a:pt x="61710" y="716749"/>
                    <a:pt x="55642" y="708513"/>
                    <a:pt x="53789" y="699247"/>
                  </a:cubicBezTo>
                  <a:cubicBezTo>
                    <a:pt x="49645" y="678527"/>
                    <a:pt x="47812" y="657412"/>
                    <a:pt x="44824" y="636494"/>
                  </a:cubicBezTo>
                  <a:cubicBezTo>
                    <a:pt x="41836" y="570753"/>
                    <a:pt x="41107" y="504870"/>
                    <a:pt x="35859" y="439271"/>
                  </a:cubicBezTo>
                  <a:cubicBezTo>
                    <a:pt x="35105" y="429851"/>
                    <a:pt x="27998" y="421762"/>
                    <a:pt x="26894" y="412377"/>
                  </a:cubicBezTo>
                  <a:cubicBezTo>
                    <a:pt x="21994" y="370722"/>
                    <a:pt x="22321" y="328582"/>
                    <a:pt x="17930" y="286871"/>
                  </a:cubicBezTo>
                  <a:cubicBezTo>
                    <a:pt x="14601" y="255249"/>
                    <a:pt x="9139" y="242568"/>
                    <a:pt x="0" y="215153"/>
                  </a:cubicBezTo>
                  <a:cubicBezTo>
                    <a:pt x="6749" y="127423"/>
                    <a:pt x="-11805" y="120093"/>
                    <a:pt x="26894" y="71718"/>
                  </a:cubicBezTo>
                  <a:cubicBezTo>
                    <a:pt x="42928" y="51675"/>
                    <a:pt x="37789" y="53788"/>
                    <a:pt x="53789" y="53788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911834" y="3131255"/>
              <a:ext cx="1920212" cy="672440"/>
            </a:xfrm>
            <a:prstGeom prst="wedgeRectCallout">
              <a:avLst>
                <a:gd name="adj1" fmla="val 28559"/>
                <a:gd name="adj2" fmla="val -88230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Пшиш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НЯ – 351,330 БСВ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ОЯ – 351,830 БСВ</a:t>
              </a:r>
            </a:p>
          </p:txBody>
        </p:sp>
        <p:grpSp>
          <p:nvGrpSpPr>
            <p:cNvPr id="39" name="Группа 38"/>
            <p:cNvGrpSpPr/>
            <p:nvPr/>
          </p:nvGrpSpPr>
          <p:grpSpPr>
            <a:xfrm>
              <a:off x="3599723" y="2346124"/>
              <a:ext cx="3244987" cy="789362"/>
              <a:chOff x="3824888" y="1222560"/>
              <a:chExt cx="2433740" cy="789362"/>
            </a:xfrm>
          </p:grpSpPr>
          <p:sp>
            <p:nvSpPr>
              <p:cNvPr id="40" name="Равнобедренный треугольник 39"/>
              <p:cNvSpPr/>
              <p:nvPr/>
            </p:nvSpPr>
            <p:spPr>
              <a:xfrm>
                <a:off x="4912309" y="1795898"/>
                <a:ext cx="216024" cy="216024"/>
              </a:xfrm>
              <a:prstGeom prst="triangl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FF0000"/>
                  </a:solidFill>
                </a:endParaRPr>
              </a:p>
            </p:txBody>
          </p:sp>
          <p:sp>
            <p:nvSpPr>
              <p:cNvPr id="41" name="Прямоугольная выноска 40"/>
              <p:cNvSpPr/>
              <p:nvPr/>
            </p:nvSpPr>
            <p:spPr>
              <a:xfrm>
                <a:off x="5193040" y="1222560"/>
                <a:ext cx="1065588" cy="455470"/>
              </a:xfrm>
              <a:prstGeom prst="wedgeRectCallout">
                <a:avLst>
                  <a:gd name="adj1" fmla="val -61353"/>
                  <a:gd name="adj2" fmla="val 95445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800" b="1" u="sng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АГК № 142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НЯ – 351,330 БСВ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ОЯ – 351,830 БСВ</a:t>
                </a:r>
                <a:endPara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3824888" y="1222560"/>
                <a:ext cx="1008112" cy="458481"/>
              </a:xfrm>
              <a:prstGeom prst="wedgeRectCallout">
                <a:avLst>
                  <a:gd name="adj1" fmla="val 62347"/>
                  <a:gd name="adj2" fmla="val 91359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800" b="1" u="sng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Координаты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44</a:t>
                </a:r>
                <a:r>
                  <a:rPr lang="en-US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,</a:t>
                </a:r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19913</a:t>
                </a:r>
              </a:p>
              <a:p>
                <a:pPr algn="ctr"/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39</a:t>
                </a:r>
                <a:r>
                  <a:rPr lang="en-US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,</a:t>
                </a:r>
                <a:r>
                  <a:rPr lang="ru-RU" sz="800" dirty="0" smtClean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46312</a:t>
                </a:r>
                <a:endPara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3"/>
              <a:ext cx="3477717" cy="763166"/>
              <a:chOff x="6428209" y="4993020"/>
              <a:chExt cx="2608288" cy="759363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517368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х. </a:t>
                </a:r>
                <a:r>
                  <a:rPr lang="ru-RU" altLang="ru-RU" sz="1000" dirty="0" err="1" smtClean="0">
                    <a:latin typeface="Times New Roman" pitchFamily="18" charset="0"/>
                    <a:cs typeface="Times New Roman" pitchFamily="18" charset="0"/>
                  </a:rPr>
                  <a:t>Терзиян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228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75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4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чел.</a:t>
                </a:r>
                <a:endParaRPr lang="ru-RU" sz="1000" dirty="0" smtClean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45" name="Группа 44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51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2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3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4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5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56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58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0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3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1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7577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7" name="Таблица 546"/>
          <p:cNvGraphicFramePr>
            <a:graphicFrameLocks noGrp="1"/>
          </p:cNvGraphicFramePr>
          <p:nvPr>
            <p:extLst/>
          </p:nvPr>
        </p:nvGraphicFramePr>
        <p:xfrm>
          <a:off x="11028806" y="26526"/>
          <a:ext cx="1086397" cy="234147"/>
        </p:xfrm>
        <a:graphic>
          <a:graphicData uri="http://schemas.openxmlformats.org/drawingml/2006/table">
            <a:tbl>
              <a:tblPr/>
              <a:tblGrid>
                <a:gridCol w="1086397"/>
              </a:tblGrid>
              <a:tr h="1019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Учетный номер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968625" algn="ctr"/>
                          <a:tab pos="5940425" algn="r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2.3.2</a:t>
                      </a:r>
                    </a:p>
                  </a:txBody>
                  <a:tcPr marL="80917" marR="8091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192000" cy="70485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/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МОДЕЛЬ РАЗВИТИЯ ОБСТАНОВКИ</a:t>
            </a:r>
          </a:p>
          <a:p>
            <a:pPr algn="ctr"/>
            <a:r>
              <a:rPr lang="ru-RU" altLang="ru-RU" sz="1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УГРОЗА ПОДТОПЛЕНИЯ В С. ЦЫПКА МО ТУАПСИНСКИЙ РАЙОН  КРАСНОДАРСКОГО КРАЯ</a:t>
            </a:r>
            <a:endParaRPr lang="ru-RU" altLang="ru-RU" sz="1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" y="704851"/>
            <a:ext cx="12198732" cy="6153150"/>
            <a:chOff x="1" y="826635"/>
            <a:chExt cx="12198732" cy="6031365"/>
          </a:xfrm>
        </p:grpSpPr>
        <p:pic>
          <p:nvPicPr>
            <p:cNvPr id="28674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37"/>
            <a:stretch/>
          </p:blipFill>
          <p:spPr bwMode="auto">
            <a:xfrm>
              <a:off x="1" y="826635"/>
              <a:ext cx="12198732" cy="603136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</p:pic>
        <p:sp>
          <p:nvSpPr>
            <p:cNvPr id="183" name="Text Box 22"/>
            <p:cNvSpPr txBox="1">
              <a:spLocks noChangeArrowheads="1"/>
            </p:cNvSpPr>
            <p:nvPr/>
          </p:nvSpPr>
          <p:spPr bwMode="auto">
            <a:xfrm>
              <a:off x="875026" y="2320536"/>
              <a:ext cx="654972" cy="21575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53650" tIns="26824" rIns="53650" bIns="26824">
              <a:spAutoFit/>
            </a:bodyPr>
            <a:lstStyle>
              <a:lvl1pPr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23888" eaLnBrk="0" hangingPunct="0">
                <a:defRPr sz="21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23888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ru-RU" altLang="ru-RU" sz="1050" i="1" dirty="0">
                  <a:latin typeface="Times New Roman" pitchFamily="18" charset="0"/>
                  <a:cs typeface="Times New Roman" pitchFamily="18" charset="0"/>
                </a:rPr>
                <a:t> с. Цыпка</a:t>
              </a:r>
            </a:p>
          </p:txBody>
        </p:sp>
        <p:sp>
          <p:nvSpPr>
            <p:cNvPr id="2156" name="Freeform 52"/>
            <p:cNvSpPr>
              <a:spLocks/>
            </p:cNvSpPr>
            <p:nvPr/>
          </p:nvSpPr>
          <p:spPr bwMode="auto">
            <a:xfrm>
              <a:off x="1028314" y="2579371"/>
              <a:ext cx="348396" cy="119362"/>
            </a:xfrm>
            <a:custGeom>
              <a:avLst/>
              <a:gdLst>
                <a:gd name="T0" fmla="*/ 2147483647 w 1222"/>
                <a:gd name="T1" fmla="*/ 2147483647 h 892"/>
                <a:gd name="T2" fmla="*/ 2147483647 w 1222"/>
                <a:gd name="T3" fmla="*/ 2147483647 h 892"/>
                <a:gd name="T4" fmla="*/ 2147483647 w 1222"/>
                <a:gd name="T5" fmla="*/ 2147483647 h 892"/>
                <a:gd name="T6" fmla="*/ 2147483647 w 1222"/>
                <a:gd name="T7" fmla="*/ 2147483647 h 892"/>
                <a:gd name="T8" fmla="*/ 0 w 1222"/>
                <a:gd name="T9" fmla="*/ 2147483647 h 892"/>
                <a:gd name="T10" fmla="*/ 0 w 1222"/>
                <a:gd name="T11" fmla="*/ 2147483647 h 892"/>
                <a:gd name="T12" fmla="*/ 2147483647 w 1222"/>
                <a:gd name="T13" fmla="*/ 2147483647 h 892"/>
                <a:gd name="T14" fmla="*/ 2147483647 w 1222"/>
                <a:gd name="T15" fmla="*/ 2147483647 h 892"/>
                <a:gd name="T16" fmla="*/ 2147483647 w 1222"/>
                <a:gd name="T17" fmla="*/ 0 h 892"/>
                <a:gd name="T18" fmla="*/ 2147483647 w 1222"/>
                <a:gd name="T19" fmla="*/ 2147483647 h 892"/>
                <a:gd name="T20" fmla="*/ 2147483647 w 1222"/>
                <a:gd name="T21" fmla="*/ 2147483647 h 892"/>
                <a:gd name="T22" fmla="*/ 2147483647 w 1222"/>
                <a:gd name="T23" fmla="*/ 2147483647 h 892"/>
                <a:gd name="T24" fmla="*/ 2147483647 w 1222"/>
                <a:gd name="T25" fmla="*/ 214748364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2" h="892">
                  <a:moveTo>
                    <a:pt x="16" y="433"/>
                  </a:moveTo>
                  <a:lnTo>
                    <a:pt x="16" y="403"/>
                  </a:lnTo>
                  <a:lnTo>
                    <a:pt x="8" y="386"/>
                  </a:lnTo>
                  <a:lnTo>
                    <a:pt x="8" y="373"/>
                  </a:lnTo>
                  <a:lnTo>
                    <a:pt x="0" y="364"/>
                  </a:lnTo>
                  <a:lnTo>
                    <a:pt x="0" y="351"/>
                  </a:lnTo>
                  <a:lnTo>
                    <a:pt x="8" y="347"/>
                  </a:lnTo>
                  <a:lnTo>
                    <a:pt x="16" y="338"/>
                  </a:lnTo>
                  <a:lnTo>
                    <a:pt x="598" y="0"/>
                  </a:lnTo>
                  <a:lnTo>
                    <a:pt x="1221" y="338"/>
                  </a:lnTo>
                  <a:lnTo>
                    <a:pt x="623" y="878"/>
                  </a:lnTo>
                  <a:lnTo>
                    <a:pt x="57" y="891"/>
                  </a:lnTo>
                  <a:lnTo>
                    <a:pt x="16" y="433"/>
                  </a:lnTo>
                </a:path>
              </a:pathLst>
            </a:custGeom>
            <a:solidFill>
              <a:srgbClr val="FFCC66"/>
            </a:soli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lIns="78913" tIns="39456" rIns="78913" bIns="39456"/>
            <a:lstStyle/>
            <a:p>
              <a:endParaRPr lang="ru-RU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" name="Группа 15"/>
            <p:cNvGrpSpPr/>
            <p:nvPr/>
          </p:nvGrpSpPr>
          <p:grpSpPr>
            <a:xfrm>
              <a:off x="62640" y="4805806"/>
              <a:ext cx="3386869" cy="2007478"/>
              <a:chOff x="148156" y="4864030"/>
              <a:chExt cx="2551636" cy="1972404"/>
            </a:xfrm>
          </p:grpSpPr>
          <p:pic>
            <p:nvPicPr>
              <p:cNvPr id="66" name="Рисунок 6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734" y="5113056"/>
                <a:ext cx="2543058" cy="1723378"/>
              </a:xfrm>
              <a:prstGeom prst="rect">
                <a:avLst/>
              </a:prstGeom>
              <a:ln>
                <a:solidFill>
                  <a:schemeClr val="tx1"/>
                </a:solidFill>
              </a:ln>
            </p:spPr>
          </p:pic>
          <p:sp>
            <p:nvSpPr>
              <p:cNvPr id="67" name="Rectangle 84"/>
              <p:cNvSpPr>
                <a:spLocks noChangeArrowheads="1"/>
              </p:cNvSpPr>
              <p:nvPr/>
            </p:nvSpPr>
            <p:spPr bwMode="auto">
              <a:xfrm>
                <a:off x="148156" y="4864030"/>
                <a:ext cx="2551635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</p:grpSp>
        <p:grpSp>
          <p:nvGrpSpPr>
            <p:cNvPr id="15" name="Группа 14"/>
            <p:cNvGrpSpPr/>
            <p:nvPr/>
          </p:nvGrpSpPr>
          <p:grpSpPr>
            <a:xfrm>
              <a:off x="8666957" y="4805807"/>
              <a:ext cx="3459529" cy="2007477"/>
              <a:chOff x="6487806" y="4797152"/>
              <a:chExt cx="2608287" cy="2007477"/>
            </a:xfrm>
          </p:grpSpPr>
          <p:sp>
            <p:nvSpPr>
              <p:cNvPr id="34" name="Text Box 830"/>
              <p:cNvSpPr txBox="1">
                <a:spLocks noChangeArrowheads="1"/>
              </p:cNvSpPr>
              <p:nvPr/>
            </p:nvSpPr>
            <p:spPr bwMode="auto">
              <a:xfrm>
                <a:off x="6487806" y="5042023"/>
                <a:ext cx="2608287" cy="176260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Автомобильные дороги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Автомобильный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Железнодорожный мост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Разлив  при критическом уровне воды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Населенный пункт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КЦГМС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err="1" smtClean="0">
                    <a:latin typeface="Times New Roman" pitchFamily="18" charset="0"/>
                    <a:cs typeface="Times New Roman" pitchFamily="18" charset="0"/>
                  </a:rPr>
                  <a:t>Гидропосты</a:t>
                </a: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 СЦГМС «ЧАМ»</a:t>
                </a:r>
              </a:p>
              <a:p>
                <a:pPr>
                  <a:lnSpc>
                    <a:spcPct val="85000"/>
                  </a:lnSpc>
                </a:pPr>
                <a:endParaRPr lang="ru-RU" sz="5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АГК ТЦМП</a:t>
                </a:r>
              </a:p>
            </p:txBody>
          </p:sp>
          <p:sp>
            <p:nvSpPr>
              <p:cNvPr id="43" name="Freeform 52"/>
              <p:cNvSpPr>
                <a:spLocks/>
              </p:cNvSpPr>
              <p:nvPr/>
            </p:nvSpPr>
            <p:spPr bwMode="auto">
              <a:xfrm>
                <a:off x="8736053" y="5997609"/>
                <a:ext cx="261297" cy="142248"/>
              </a:xfrm>
              <a:custGeom>
                <a:avLst/>
                <a:gdLst>
                  <a:gd name="T0" fmla="*/ 2147483647 w 1222"/>
                  <a:gd name="T1" fmla="*/ 2147483647 h 892"/>
                  <a:gd name="T2" fmla="*/ 2147483647 w 1222"/>
                  <a:gd name="T3" fmla="*/ 2147483647 h 892"/>
                  <a:gd name="T4" fmla="*/ 2147483647 w 1222"/>
                  <a:gd name="T5" fmla="*/ 2147483647 h 892"/>
                  <a:gd name="T6" fmla="*/ 2147483647 w 1222"/>
                  <a:gd name="T7" fmla="*/ 2147483647 h 892"/>
                  <a:gd name="T8" fmla="*/ 0 w 1222"/>
                  <a:gd name="T9" fmla="*/ 2147483647 h 892"/>
                  <a:gd name="T10" fmla="*/ 0 w 1222"/>
                  <a:gd name="T11" fmla="*/ 2147483647 h 892"/>
                  <a:gd name="T12" fmla="*/ 2147483647 w 1222"/>
                  <a:gd name="T13" fmla="*/ 2147483647 h 892"/>
                  <a:gd name="T14" fmla="*/ 2147483647 w 1222"/>
                  <a:gd name="T15" fmla="*/ 2147483647 h 892"/>
                  <a:gd name="T16" fmla="*/ 2147483647 w 1222"/>
                  <a:gd name="T17" fmla="*/ 0 h 892"/>
                  <a:gd name="T18" fmla="*/ 2147483647 w 1222"/>
                  <a:gd name="T19" fmla="*/ 2147483647 h 892"/>
                  <a:gd name="T20" fmla="*/ 2147483647 w 1222"/>
                  <a:gd name="T21" fmla="*/ 2147483647 h 892"/>
                  <a:gd name="T22" fmla="*/ 2147483647 w 1222"/>
                  <a:gd name="T23" fmla="*/ 2147483647 h 892"/>
                  <a:gd name="T24" fmla="*/ 2147483647 w 1222"/>
                  <a:gd name="T25" fmla="*/ 214748364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2" h="892">
                    <a:moveTo>
                      <a:pt x="16" y="433"/>
                    </a:moveTo>
                    <a:lnTo>
                      <a:pt x="16" y="403"/>
                    </a:lnTo>
                    <a:lnTo>
                      <a:pt x="8" y="386"/>
                    </a:lnTo>
                    <a:lnTo>
                      <a:pt x="8" y="373"/>
                    </a:lnTo>
                    <a:lnTo>
                      <a:pt x="0" y="364"/>
                    </a:lnTo>
                    <a:lnTo>
                      <a:pt x="0" y="351"/>
                    </a:lnTo>
                    <a:lnTo>
                      <a:pt x="8" y="347"/>
                    </a:lnTo>
                    <a:lnTo>
                      <a:pt x="16" y="338"/>
                    </a:lnTo>
                    <a:lnTo>
                      <a:pt x="598" y="0"/>
                    </a:lnTo>
                    <a:lnTo>
                      <a:pt x="1221" y="338"/>
                    </a:lnTo>
                    <a:lnTo>
                      <a:pt x="623" y="878"/>
                    </a:lnTo>
                    <a:lnTo>
                      <a:pt x="57" y="891"/>
                    </a:lnTo>
                    <a:lnTo>
                      <a:pt x="16" y="433"/>
                    </a:lnTo>
                  </a:path>
                </a:pathLst>
              </a:custGeom>
              <a:solidFill>
                <a:srgbClr val="FFCC66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lIns="78913" tIns="39456" rIns="78913" bIns="39456"/>
              <a:lstStyle/>
              <a:p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4" name="Полилиния 43"/>
              <p:cNvSpPr/>
              <p:nvPr/>
            </p:nvSpPr>
            <p:spPr>
              <a:xfrm>
                <a:off x="8736053" y="5172604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6" name="Полилиния 45"/>
              <p:cNvSpPr/>
              <p:nvPr/>
            </p:nvSpPr>
            <p:spPr>
              <a:xfrm rot="16200000">
                <a:off x="8760776" y="5727571"/>
                <a:ext cx="210843" cy="329887"/>
              </a:xfrm>
              <a:custGeom>
                <a:avLst/>
                <a:gdLst>
                  <a:gd name="connsiteX0" fmla="*/ 28575 w 885825"/>
                  <a:gd name="connsiteY0" fmla="*/ 28575 h 2981325"/>
                  <a:gd name="connsiteX1" fmla="*/ 57150 w 885825"/>
                  <a:gd name="connsiteY1" fmla="*/ 76200 h 2981325"/>
                  <a:gd name="connsiteX2" fmla="*/ 123825 w 885825"/>
                  <a:gd name="connsiteY2" fmla="*/ 161925 h 2981325"/>
                  <a:gd name="connsiteX3" fmla="*/ 161925 w 885825"/>
                  <a:gd name="connsiteY3" fmla="*/ 257175 h 2981325"/>
                  <a:gd name="connsiteX4" fmla="*/ 171450 w 885825"/>
                  <a:gd name="connsiteY4" fmla="*/ 285750 h 2981325"/>
                  <a:gd name="connsiteX5" fmla="*/ 190500 w 885825"/>
                  <a:gd name="connsiteY5" fmla="*/ 314325 h 2981325"/>
                  <a:gd name="connsiteX6" fmla="*/ 209550 w 885825"/>
                  <a:gd name="connsiteY6" fmla="*/ 381000 h 2981325"/>
                  <a:gd name="connsiteX7" fmla="*/ 219075 w 885825"/>
                  <a:gd name="connsiteY7" fmla="*/ 409575 h 2981325"/>
                  <a:gd name="connsiteX8" fmla="*/ 228600 w 885825"/>
                  <a:gd name="connsiteY8" fmla="*/ 447675 h 2981325"/>
                  <a:gd name="connsiteX9" fmla="*/ 247650 w 885825"/>
                  <a:gd name="connsiteY9" fmla="*/ 504825 h 2981325"/>
                  <a:gd name="connsiteX10" fmla="*/ 257175 w 885825"/>
                  <a:gd name="connsiteY10" fmla="*/ 561975 h 2981325"/>
                  <a:gd name="connsiteX11" fmla="*/ 228600 w 885825"/>
                  <a:gd name="connsiteY11" fmla="*/ 762000 h 2981325"/>
                  <a:gd name="connsiteX12" fmla="*/ 219075 w 885825"/>
                  <a:gd name="connsiteY12" fmla="*/ 790575 h 2981325"/>
                  <a:gd name="connsiteX13" fmla="*/ 180975 w 885825"/>
                  <a:gd name="connsiteY13" fmla="*/ 847725 h 2981325"/>
                  <a:gd name="connsiteX14" fmla="*/ 161925 w 885825"/>
                  <a:gd name="connsiteY14" fmla="*/ 876300 h 2981325"/>
                  <a:gd name="connsiteX15" fmla="*/ 152400 w 885825"/>
                  <a:gd name="connsiteY15" fmla="*/ 904875 h 2981325"/>
                  <a:gd name="connsiteX16" fmla="*/ 133350 w 885825"/>
                  <a:gd name="connsiteY16" fmla="*/ 933450 h 2981325"/>
                  <a:gd name="connsiteX17" fmla="*/ 114300 w 885825"/>
                  <a:gd name="connsiteY17" fmla="*/ 990600 h 2981325"/>
                  <a:gd name="connsiteX18" fmla="*/ 95250 w 885825"/>
                  <a:gd name="connsiteY18" fmla="*/ 1057275 h 2981325"/>
                  <a:gd name="connsiteX19" fmla="*/ 104775 w 885825"/>
                  <a:gd name="connsiteY19" fmla="*/ 1181100 h 2981325"/>
                  <a:gd name="connsiteX20" fmla="*/ 123825 w 885825"/>
                  <a:gd name="connsiteY20" fmla="*/ 1247775 h 2981325"/>
                  <a:gd name="connsiteX21" fmla="*/ 133350 w 885825"/>
                  <a:gd name="connsiteY21" fmla="*/ 1295400 h 2981325"/>
                  <a:gd name="connsiteX22" fmla="*/ 152400 w 885825"/>
                  <a:gd name="connsiteY22" fmla="*/ 1352550 h 2981325"/>
                  <a:gd name="connsiteX23" fmla="*/ 171450 w 885825"/>
                  <a:gd name="connsiteY23" fmla="*/ 1409700 h 2981325"/>
                  <a:gd name="connsiteX24" fmla="*/ 180975 w 885825"/>
                  <a:gd name="connsiteY24" fmla="*/ 1438275 h 2981325"/>
                  <a:gd name="connsiteX25" fmla="*/ 209550 w 885825"/>
                  <a:gd name="connsiteY25" fmla="*/ 1495425 h 2981325"/>
                  <a:gd name="connsiteX26" fmla="*/ 219075 w 885825"/>
                  <a:gd name="connsiteY26" fmla="*/ 1533525 h 2981325"/>
                  <a:gd name="connsiteX27" fmla="*/ 238125 w 885825"/>
                  <a:gd name="connsiteY27" fmla="*/ 1600200 h 2981325"/>
                  <a:gd name="connsiteX28" fmla="*/ 257175 w 885825"/>
                  <a:gd name="connsiteY28" fmla="*/ 1676400 h 2981325"/>
                  <a:gd name="connsiteX29" fmla="*/ 266700 w 885825"/>
                  <a:gd name="connsiteY29" fmla="*/ 1781175 h 2981325"/>
                  <a:gd name="connsiteX30" fmla="*/ 276225 w 885825"/>
                  <a:gd name="connsiteY30" fmla="*/ 1809750 h 2981325"/>
                  <a:gd name="connsiteX31" fmla="*/ 266700 w 885825"/>
                  <a:gd name="connsiteY31" fmla="*/ 2162175 h 2981325"/>
                  <a:gd name="connsiteX32" fmla="*/ 238125 w 885825"/>
                  <a:gd name="connsiteY32" fmla="*/ 2219325 h 2981325"/>
                  <a:gd name="connsiteX33" fmla="*/ 200025 w 885825"/>
                  <a:gd name="connsiteY33" fmla="*/ 2266950 h 2981325"/>
                  <a:gd name="connsiteX34" fmla="*/ 161925 w 885825"/>
                  <a:gd name="connsiteY34" fmla="*/ 2324100 h 2981325"/>
                  <a:gd name="connsiteX35" fmla="*/ 123825 w 885825"/>
                  <a:gd name="connsiteY35" fmla="*/ 2371725 h 2981325"/>
                  <a:gd name="connsiteX36" fmla="*/ 85725 w 885825"/>
                  <a:gd name="connsiteY36" fmla="*/ 2428875 h 2981325"/>
                  <a:gd name="connsiteX37" fmla="*/ 66675 w 885825"/>
                  <a:gd name="connsiteY37" fmla="*/ 2457450 h 2981325"/>
                  <a:gd name="connsiteX38" fmla="*/ 47625 w 885825"/>
                  <a:gd name="connsiteY38" fmla="*/ 2514600 h 2981325"/>
                  <a:gd name="connsiteX39" fmla="*/ 9525 w 885825"/>
                  <a:gd name="connsiteY39" fmla="*/ 2571750 h 2981325"/>
                  <a:gd name="connsiteX40" fmla="*/ 0 w 885825"/>
                  <a:gd name="connsiteY40" fmla="*/ 2619375 h 2981325"/>
                  <a:gd name="connsiteX41" fmla="*/ 9525 w 885825"/>
                  <a:gd name="connsiteY41" fmla="*/ 2714625 h 2981325"/>
                  <a:gd name="connsiteX42" fmla="*/ 47625 w 885825"/>
                  <a:gd name="connsiteY42" fmla="*/ 2800350 h 2981325"/>
                  <a:gd name="connsiteX43" fmla="*/ 104775 w 885825"/>
                  <a:gd name="connsiteY43" fmla="*/ 2857500 h 2981325"/>
                  <a:gd name="connsiteX44" fmla="*/ 123825 w 885825"/>
                  <a:gd name="connsiteY44" fmla="*/ 2886075 h 2981325"/>
                  <a:gd name="connsiteX45" fmla="*/ 152400 w 885825"/>
                  <a:gd name="connsiteY45" fmla="*/ 2895600 h 2981325"/>
                  <a:gd name="connsiteX46" fmla="*/ 180975 w 885825"/>
                  <a:gd name="connsiteY46" fmla="*/ 2914650 h 2981325"/>
                  <a:gd name="connsiteX47" fmla="*/ 266700 w 885825"/>
                  <a:gd name="connsiteY47" fmla="*/ 2943225 h 2981325"/>
                  <a:gd name="connsiteX48" fmla="*/ 323850 w 885825"/>
                  <a:gd name="connsiteY48" fmla="*/ 2962275 h 2981325"/>
                  <a:gd name="connsiteX49" fmla="*/ 352425 w 885825"/>
                  <a:gd name="connsiteY49" fmla="*/ 2971800 h 2981325"/>
                  <a:gd name="connsiteX50" fmla="*/ 390525 w 885825"/>
                  <a:gd name="connsiteY50" fmla="*/ 2981325 h 2981325"/>
                  <a:gd name="connsiteX51" fmla="*/ 561975 w 885825"/>
                  <a:gd name="connsiteY51" fmla="*/ 2971800 h 2981325"/>
                  <a:gd name="connsiteX52" fmla="*/ 590550 w 885825"/>
                  <a:gd name="connsiteY52" fmla="*/ 2962275 h 2981325"/>
                  <a:gd name="connsiteX53" fmla="*/ 647700 w 885825"/>
                  <a:gd name="connsiteY53" fmla="*/ 2924175 h 2981325"/>
                  <a:gd name="connsiteX54" fmla="*/ 676275 w 885825"/>
                  <a:gd name="connsiteY54" fmla="*/ 2857500 h 2981325"/>
                  <a:gd name="connsiteX55" fmla="*/ 695325 w 885825"/>
                  <a:gd name="connsiteY55" fmla="*/ 2828925 h 2981325"/>
                  <a:gd name="connsiteX56" fmla="*/ 714375 w 885825"/>
                  <a:gd name="connsiteY56" fmla="*/ 2771775 h 2981325"/>
                  <a:gd name="connsiteX57" fmla="*/ 704850 w 885825"/>
                  <a:gd name="connsiteY57" fmla="*/ 2495550 h 2981325"/>
                  <a:gd name="connsiteX58" fmla="*/ 695325 w 885825"/>
                  <a:gd name="connsiteY58" fmla="*/ 2466975 h 2981325"/>
                  <a:gd name="connsiteX59" fmla="*/ 685800 w 885825"/>
                  <a:gd name="connsiteY59" fmla="*/ 2400300 h 2981325"/>
                  <a:gd name="connsiteX60" fmla="*/ 695325 w 885825"/>
                  <a:gd name="connsiteY60" fmla="*/ 2124075 h 2981325"/>
                  <a:gd name="connsiteX61" fmla="*/ 704850 w 885825"/>
                  <a:gd name="connsiteY61" fmla="*/ 2095500 h 2981325"/>
                  <a:gd name="connsiteX62" fmla="*/ 714375 w 885825"/>
                  <a:gd name="connsiteY62" fmla="*/ 2047875 h 2981325"/>
                  <a:gd name="connsiteX63" fmla="*/ 723900 w 885825"/>
                  <a:gd name="connsiteY63" fmla="*/ 2019300 h 2981325"/>
                  <a:gd name="connsiteX64" fmla="*/ 733425 w 885825"/>
                  <a:gd name="connsiteY64" fmla="*/ 1981200 h 2981325"/>
                  <a:gd name="connsiteX65" fmla="*/ 752475 w 885825"/>
                  <a:gd name="connsiteY65" fmla="*/ 1924050 h 2981325"/>
                  <a:gd name="connsiteX66" fmla="*/ 771525 w 885825"/>
                  <a:gd name="connsiteY66" fmla="*/ 1895475 h 2981325"/>
                  <a:gd name="connsiteX67" fmla="*/ 790575 w 885825"/>
                  <a:gd name="connsiteY67" fmla="*/ 1838325 h 2981325"/>
                  <a:gd name="connsiteX68" fmla="*/ 809625 w 885825"/>
                  <a:gd name="connsiteY68" fmla="*/ 1781175 h 2981325"/>
                  <a:gd name="connsiteX69" fmla="*/ 819150 w 885825"/>
                  <a:gd name="connsiteY69" fmla="*/ 1752600 h 2981325"/>
                  <a:gd name="connsiteX70" fmla="*/ 828675 w 885825"/>
                  <a:gd name="connsiteY70" fmla="*/ 1714500 h 2981325"/>
                  <a:gd name="connsiteX71" fmla="*/ 847725 w 885825"/>
                  <a:gd name="connsiteY71" fmla="*/ 1685925 h 2981325"/>
                  <a:gd name="connsiteX72" fmla="*/ 866775 w 885825"/>
                  <a:gd name="connsiteY72" fmla="*/ 1609725 h 2981325"/>
                  <a:gd name="connsiteX73" fmla="*/ 876300 w 885825"/>
                  <a:gd name="connsiteY73" fmla="*/ 1571625 h 2981325"/>
                  <a:gd name="connsiteX74" fmla="*/ 885825 w 885825"/>
                  <a:gd name="connsiteY74" fmla="*/ 1524000 h 2981325"/>
                  <a:gd name="connsiteX75" fmla="*/ 876300 w 885825"/>
                  <a:gd name="connsiteY75" fmla="*/ 1038225 h 2981325"/>
                  <a:gd name="connsiteX76" fmla="*/ 866775 w 885825"/>
                  <a:gd name="connsiteY76" fmla="*/ 990600 h 2981325"/>
                  <a:gd name="connsiteX77" fmla="*/ 847725 w 885825"/>
                  <a:gd name="connsiteY77" fmla="*/ 857250 h 2981325"/>
                  <a:gd name="connsiteX78" fmla="*/ 838200 w 885825"/>
                  <a:gd name="connsiteY78" fmla="*/ 742950 h 2981325"/>
                  <a:gd name="connsiteX79" fmla="*/ 828675 w 885825"/>
                  <a:gd name="connsiteY79" fmla="*/ 704850 h 2981325"/>
                  <a:gd name="connsiteX80" fmla="*/ 819150 w 885825"/>
                  <a:gd name="connsiteY80" fmla="*/ 647700 h 2981325"/>
                  <a:gd name="connsiteX81" fmla="*/ 800100 w 885825"/>
                  <a:gd name="connsiteY81" fmla="*/ 590550 h 2981325"/>
                  <a:gd name="connsiteX82" fmla="*/ 771525 w 885825"/>
                  <a:gd name="connsiteY82" fmla="*/ 485775 h 2981325"/>
                  <a:gd name="connsiteX83" fmla="*/ 752475 w 885825"/>
                  <a:gd name="connsiteY83" fmla="*/ 428625 h 2981325"/>
                  <a:gd name="connsiteX84" fmla="*/ 742950 w 885825"/>
                  <a:gd name="connsiteY84" fmla="*/ 400050 h 2981325"/>
                  <a:gd name="connsiteX85" fmla="*/ 704850 w 885825"/>
                  <a:gd name="connsiteY85" fmla="*/ 342900 h 2981325"/>
                  <a:gd name="connsiteX86" fmla="*/ 676275 w 885825"/>
                  <a:gd name="connsiteY86" fmla="*/ 276225 h 2981325"/>
                  <a:gd name="connsiteX87" fmla="*/ 666750 w 885825"/>
                  <a:gd name="connsiteY87" fmla="*/ 247650 h 2981325"/>
                  <a:gd name="connsiteX88" fmla="*/ 638175 w 885825"/>
                  <a:gd name="connsiteY88" fmla="*/ 228600 h 2981325"/>
                  <a:gd name="connsiteX89" fmla="*/ 600075 w 885825"/>
                  <a:gd name="connsiteY89" fmla="*/ 171450 h 2981325"/>
                  <a:gd name="connsiteX90" fmla="*/ 561975 w 885825"/>
                  <a:gd name="connsiteY90" fmla="*/ 142875 h 2981325"/>
                  <a:gd name="connsiteX91" fmla="*/ 533400 w 885825"/>
                  <a:gd name="connsiteY91" fmla="*/ 133350 h 2981325"/>
                  <a:gd name="connsiteX92" fmla="*/ 504825 w 885825"/>
                  <a:gd name="connsiteY92" fmla="*/ 114300 h 2981325"/>
                  <a:gd name="connsiteX93" fmla="*/ 466725 w 885825"/>
                  <a:gd name="connsiteY93" fmla="*/ 95250 h 2981325"/>
                  <a:gd name="connsiteX94" fmla="*/ 438150 w 885825"/>
                  <a:gd name="connsiteY94" fmla="*/ 76200 h 2981325"/>
                  <a:gd name="connsiteX95" fmla="*/ 361950 w 885825"/>
                  <a:gd name="connsiteY95" fmla="*/ 57150 h 2981325"/>
                  <a:gd name="connsiteX96" fmla="*/ 304800 w 885825"/>
                  <a:gd name="connsiteY96" fmla="*/ 38100 h 2981325"/>
                  <a:gd name="connsiteX97" fmla="*/ 266700 w 885825"/>
                  <a:gd name="connsiteY97" fmla="*/ 19050 h 2981325"/>
                  <a:gd name="connsiteX98" fmla="*/ 209550 w 885825"/>
                  <a:gd name="connsiteY98" fmla="*/ 0 h 2981325"/>
                  <a:gd name="connsiteX99" fmla="*/ 57150 w 885825"/>
                  <a:gd name="connsiteY99" fmla="*/ 9525 h 2981325"/>
                  <a:gd name="connsiteX100" fmla="*/ 28575 w 885825"/>
                  <a:gd name="connsiteY100" fmla="*/ 28575 h 2981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885825" h="2981325">
                    <a:moveTo>
                      <a:pt x="28575" y="28575"/>
                    </a:moveTo>
                    <a:cubicBezTo>
                      <a:pt x="28575" y="39687"/>
                      <a:pt x="46042" y="61389"/>
                      <a:pt x="57150" y="76200"/>
                    </a:cubicBezTo>
                    <a:cubicBezTo>
                      <a:pt x="104187" y="138917"/>
                      <a:pt x="74390" y="63054"/>
                      <a:pt x="123825" y="161925"/>
                    </a:cubicBezTo>
                    <a:cubicBezTo>
                      <a:pt x="151855" y="217986"/>
                      <a:pt x="138385" y="186555"/>
                      <a:pt x="161925" y="257175"/>
                    </a:cubicBezTo>
                    <a:cubicBezTo>
                      <a:pt x="165100" y="266700"/>
                      <a:pt x="165881" y="277396"/>
                      <a:pt x="171450" y="285750"/>
                    </a:cubicBezTo>
                    <a:cubicBezTo>
                      <a:pt x="177800" y="295275"/>
                      <a:pt x="185380" y="304086"/>
                      <a:pt x="190500" y="314325"/>
                    </a:cubicBezTo>
                    <a:cubicBezTo>
                      <a:pt x="198113" y="329550"/>
                      <a:pt x="205481" y="366758"/>
                      <a:pt x="209550" y="381000"/>
                    </a:cubicBezTo>
                    <a:cubicBezTo>
                      <a:pt x="212308" y="390654"/>
                      <a:pt x="216317" y="399921"/>
                      <a:pt x="219075" y="409575"/>
                    </a:cubicBezTo>
                    <a:cubicBezTo>
                      <a:pt x="222671" y="422162"/>
                      <a:pt x="224838" y="435136"/>
                      <a:pt x="228600" y="447675"/>
                    </a:cubicBezTo>
                    <a:cubicBezTo>
                      <a:pt x="234370" y="466909"/>
                      <a:pt x="244349" y="485018"/>
                      <a:pt x="247650" y="504825"/>
                    </a:cubicBezTo>
                    <a:lnTo>
                      <a:pt x="257175" y="561975"/>
                    </a:lnTo>
                    <a:cubicBezTo>
                      <a:pt x="246314" y="724886"/>
                      <a:pt x="262744" y="659569"/>
                      <a:pt x="228600" y="762000"/>
                    </a:cubicBezTo>
                    <a:cubicBezTo>
                      <a:pt x="225425" y="771525"/>
                      <a:pt x="224644" y="782221"/>
                      <a:pt x="219075" y="790575"/>
                    </a:cubicBezTo>
                    <a:lnTo>
                      <a:pt x="180975" y="847725"/>
                    </a:lnTo>
                    <a:cubicBezTo>
                      <a:pt x="174625" y="857250"/>
                      <a:pt x="165545" y="865440"/>
                      <a:pt x="161925" y="876300"/>
                    </a:cubicBezTo>
                    <a:cubicBezTo>
                      <a:pt x="158750" y="885825"/>
                      <a:pt x="156890" y="895895"/>
                      <a:pt x="152400" y="904875"/>
                    </a:cubicBezTo>
                    <a:cubicBezTo>
                      <a:pt x="147280" y="915114"/>
                      <a:pt x="137999" y="922989"/>
                      <a:pt x="133350" y="933450"/>
                    </a:cubicBezTo>
                    <a:cubicBezTo>
                      <a:pt x="125195" y="951800"/>
                      <a:pt x="120650" y="971550"/>
                      <a:pt x="114300" y="990600"/>
                    </a:cubicBezTo>
                    <a:cubicBezTo>
                      <a:pt x="100635" y="1031594"/>
                      <a:pt x="107210" y="1009435"/>
                      <a:pt x="95250" y="1057275"/>
                    </a:cubicBezTo>
                    <a:cubicBezTo>
                      <a:pt x="98425" y="1098550"/>
                      <a:pt x="99938" y="1139987"/>
                      <a:pt x="104775" y="1181100"/>
                    </a:cubicBezTo>
                    <a:cubicBezTo>
                      <a:pt x="108734" y="1214754"/>
                      <a:pt x="116297" y="1217662"/>
                      <a:pt x="123825" y="1247775"/>
                    </a:cubicBezTo>
                    <a:cubicBezTo>
                      <a:pt x="127752" y="1263481"/>
                      <a:pt x="129090" y="1279781"/>
                      <a:pt x="133350" y="1295400"/>
                    </a:cubicBezTo>
                    <a:cubicBezTo>
                      <a:pt x="138634" y="1314773"/>
                      <a:pt x="146050" y="1333500"/>
                      <a:pt x="152400" y="1352550"/>
                    </a:cubicBezTo>
                    <a:lnTo>
                      <a:pt x="171450" y="1409700"/>
                    </a:lnTo>
                    <a:cubicBezTo>
                      <a:pt x="174625" y="1419225"/>
                      <a:pt x="175406" y="1429921"/>
                      <a:pt x="180975" y="1438275"/>
                    </a:cubicBezTo>
                    <a:cubicBezTo>
                      <a:pt x="201847" y="1469584"/>
                      <a:pt x="199691" y="1460919"/>
                      <a:pt x="209550" y="1495425"/>
                    </a:cubicBezTo>
                    <a:cubicBezTo>
                      <a:pt x="213146" y="1508012"/>
                      <a:pt x="215479" y="1520938"/>
                      <a:pt x="219075" y="1533525"/>
                    </a:cubicBezTo>
                    <a:cubicBezTo>
                      <a:pt x="234986" y="1589212"/>
                      <a:pt x="223237" y="1533202"/>
                      <a:pt x="238125" y="1600200"/>
                    </a:cubicBezTo>
                    <a:cubicBezTo>
                      <a:pt x="253450" y="1669164"/>
                      <a:pt x="240154" y="1625338"/>
                      <a:pt x="257175" y="1676400"/>
                    </a:cubicBezTo>
                    <a:cubicBezTo>
                      <a:pt x="260350" y="1711325"/>
                      <a:pt x="261740" y="1746458"/>
                      <a:pt x="266700" y="1781175"/>
                    </a:cubicBezTo>
                    <a:cubicBezTo>
                      <a:pt x="268120" y="1791114"/>
                      <a:pt x="276225" y="1799710"/>
                      <a:pt x="276225" y="1809750"/>
                    </a:cubicBezTo>
                    <a:cubicBezTo>
                      <a:pt x="276225" y="1927268"/>
                      <a:pt x="272569" y="2044804"/>
                      <a:pt x="266700" y="2162175"/>
                    </a:cubicBezTo>
                    <a:cubicBezTo>
                      <a:pt x="265370" y="2188776"/>
                      <a:pt x="249273" y="2197029"/>
                      <a:pt x="238125" y="2219325"/>
                    </a:cubicBezTo>
                    <a:cubicBezTo>
                      <a:pt x="215121" y="2265333"/>
                      <a:pt x="248195" y="2234837"/>
                      <a:pt x="200025" y="2266950"/>
                    </a:cubicBezTo>
                    <a:cubicBezTo>
                      <a:pt x="177377" y="2334894"/>
                      <a:pt x="209491" y="2252751"/>
                      <a:pt x="161925" y="2324100"/>
                    </a:cubicBezTo>
                    <a:cubicBezTo>
                      <a:pt x="125119" y="2379309"/>
                      <a:pt x="187732" y="2329120"/>
                      <a:pt x="123825" y="2371725"/>
                    </a:cubicBezTo>
                    <a:lnTo>
                      <a:pt x="85725" y="2428875"/>
                    </a:lnTo>
                    <a:cubicBezTo>
                      <a:pt x="79375" y="2438400"/>
                      <a:pt x="70295" y="2446590"/>
                      <a:pt x="66675" y="2457450"/>
                    </a:cubicBezTo>
                    <a:cubicBezTo>
                      <a:pt x="60325" y="2476500"/>
                      <a:pt x="58764" y="2497892"/>
                      <a:pt x="47625" y="2514600"/>
                    </a:cubicBezTo>
                    <a:lnTo>
                      <a:pt x="9525" y="2571750"/>
                    </a:lnTo>
                    <a:cubicBezTo>
                      <a:pt x="6350" y="2587625"/>
                      <a:pt x="0" y="2603186"/>
                      <a:pt x="0" y="2619375"/>
                    </a:cubicBezTo>
                    <a:cubicBezTo>
                      <a:pt x="0" y="2651283"/>
                      <a:pt x="3645" y="2683263"/>
                      <a:pt x="9525" y="2714625"/>
                    </a:cubicBezTo>
                    <a:cubicBezTo>
                      <a:pt x="14907" y="2743328"/>
                      <a:pt x="27292" y="2777476"/>
                      <a:pt x="47625" y="2800350"/>
                    </a:cubicBezTo>
                    <a:cubicBezTo>
                      <a:pt x="65523" y="2820486"/>
                      <a:pt x="89831" y="2835084"/>
                      <a:pt x="104775" y="2857500"/>
                    </a:cubicBezTo>
                    <a:cubicBezTo>
                      <a:pt x="111125" y="2867025"/>
                      <a:pt x="114886" y="2878924"/>
                      <a:pt x="123825" y="2886075"/>
                    </a:cubicBezTo>
                    <a:cubicBezTo>
                      <a:pt x="131665" y="2892347"/>
                      <a:pt x="143420" y="2891110"/>
                      <a:pt x="152400" y="2895600"/>
                    </a:cubicBezTo>
                    <a:cubicBezTo>
                      <a:pt x="162639" y="2900720"/>
                      <a:pt x="170514" y="2910001"/>
                      <a:pt x="180975" y="2914650"/>
                    </a:cubicBezTo>
                    <a:lnTo>
                      <a:pt x="266700" y="2943225"/>
                    </a:lnTo>
                    <a:lnTo>
                      <a:pt x="323850" y="2962275"/>
                    </a:lnTo>
                    <a:cubicBezTo>
                      <a:pt x="333375" y="2965450"/>
                      <a:pt x="342685" y="2969365"/>
                      <a:pt x="352425" y="2971800"/>
                    </a:cubicBezTo>
                    <a:lnTo>
                      <a:pt x="390525" y="2981325"/>
                    </a:lnTo>
                    <a:cubicBezTo>
                      <a:pt x="447675" y="2978150"/>
                      <a:pt x="504995" y="2977227"/>
                      <a:pt x="561975" y="2971800"/>
                    </a:cubicBezTo>
                    <a:cubicBezTo>
                      <a:pt x="571970" y="2970848"/>
                      <a:pt x="581773" y="2967151"/>
                      <a:pt x="590550" y="2962275"/>
                    </a:cubicBezTo>
                    <a:cubicBezTo>
                      <a:pt x="610564" y="2951156"/>
                      <a:pt x="647700" y="2924175"/>
                      <a:pt x="647700" y="2924175"/>
                    </a:cubicBezTo>
                    <a:cubicBezTo>
                      <a:pt x="658386" y="2892117"/>
                      <a:pt x="657443" y="2890456"/>
                      <a:pt x="676275" y="2857500"/>
                    </a:cubicBezTo>
                    <a:cubicBezTo>
                      <a:pt x="681955" y="2847561"/>
                      <a:pt x="690676" y="2839386"/>
                      <a:pt x="695325" y="2828925"/>
                    </a:cubicBezTo>
                    <a:cubicBezTo>
                      <a:pt x="703480" y="2810575"/>
                      <a:pt x="714375" y="2771775"/>
                      <a:pt x="714375" y="2771775"/>
                    </a:cubicBezTo>
                    <a:cubicBezTo>
                      <a:pt x="711200" y="2679700"/>
                      <a:pt x="710597" y="2587500"/>
                      <a:pt x="704850" y="2495550"/>
                    </a:cubicBezTo>
                    <a:cubicBezTo>
                      <a:pt x="704224" y="2485529"/>
                      <a:pt x="697294" y="2476820"/>
                      <a:pt x="695325" y="2466975"/>
                    </a:cubicBezTo>
                    <a:cubicBezTo>
                      <a:pt x="690922" y="2444960"/>
                      <a:pt x="688975" y="2422525"/>
                      <a:pt x="685800" y="2400300"/>
                    </a:cubicBezTo>
                    <a:cubicBezTo>
                      <a:pt x="688975" y="2308225"/>
                      <a:pt x="689578" y="2216025"/>
                      <a:pt x="695325" y="2124075"/>
                    </a:cubicBezTo>
                    <a:cubicBezTo>
                      <a:pt x="695951" y="2114054"/>
                      <a:pt x="702415" y="2105240"/>
                      <a:pt x="704850" y="2095500"/>
                    </a:cubicBezTo>
                    <a:cubicBezTo>
                      <a:pt x="708777" y="2079794"/>
                      <a:pt x="710448" y="2063581"/>
                      <a:pt x="714375" y="2047875"/>
                    </a:cubicBezTo>
                    <a:cubicBezTo>
                      <a:pt x="716810" y="2038135"/>
                      <a:pt x="721142" y="2028954"/>
                      <a:pt x="723900" y="2019300"/>
                    </a:cubicBezTo>
                    <a:cubicBezTo>
                      <a:pt x="727496" y="2006713"/>
                      <a:pt x="729663" y="1993739"/>
                      <a:pt x="733425" y="1981200"/>
                    </a:cubicBezTo>
                    <a:cubicBezTo>
                      <a:pt x="739195" y="1961966"/>
                      <a:pt x="741336" y="1940758"/>
                      <a:pt x="752475" y="1924050"/>
                    </a:cubicBezTo>
                    <a:cubicBezTo>
                      <a:pt x="758825" y="1914525"/>
                      <a:pt x="766876" y="1905936"/>
                      <a:pt x="771525" y="1895475"/>
                    </a:cubicBezTo>
                    <a:cubicBezTo>
                      <a:pt x="779680" y="1877125"/>
                      <a:pt x="784225" y="1857375"/>
                      <a:pt x="790575" y="1838325"/>
                    </a:cubicBezTo>
                    <a:lnTo>
                      <a:pt x="809625" y="1781175"/>
                    </a:lnTo>
                    <a:cubicBezTo>
                      <a:pt x="812800" y="1771650"/>
                      <a:pt x="816715" y="1762340"/>
                      <a:pt x="819150" y="1752600"/>
                    </a:cubicBezTo>
                    <a:cubicBezTo>
                      <a:pt x="822325" y="1739900"/>
                      <a:pt x="823518" y="1726532"/>
                      <a:pt x="828675" y="1714500"/>
                    </a:cubicBezTo>
                    <a:cubicBezTo>
                      <a:pt x="833184" y="1703978"/>
                      <a:pt x="841375" y="1695450"/>
                      <a:pt x="847725" y="1685925"/>
                    </a:cubicBezTo>
                    <a:lnTo>
                      <a:pt x="866775" y="1609725"/>
                    </a:lnTo>
                    <a:cubicBezTo>
                      <a:pt x="869950" y="1597025"/>
                      <a:pt x="873733" y="1584462"/>
                      <a:pt x="876300" y="1571625"/>
                    </a:cubicBezTo>
                    <a:lnTo>
                      <a:pt x="885825" y="1524000"/>
                    </a:lnTo>
                    <a:cubicBezTo>
                      <a:pt x="882650" y="1362075"/>
                      <a:pt x="882080" y="1200078"/>
                      <a:pt x="876300" y="1038225"/>
                    </a:cubicBezTo>
                    <a:cubicBezTo>
                      <a:pt x="875722" y="1022046"/>
                      <a:pt x="869065" y="1006627"/>
                      <a:pt x="866775" y="990600"/>
                    </a:cubicBezTo>
                    <a:cubicBezTo>
                      <a:pt x="844149" y="832221"/>
                      <a:pt x="869259" y="964918"/>
                      <a:pt x="847725" y="857250"/>
                    </a:cubicBezTo>
                    <a:cubicBezTo>
                      <a:pt x="844550" y="819150"/>
                      <a:pt x="842942" y="780887"/>
                      <a:pt x="838200" y="742950"/>
                    </a:cubicBezTo>
                    <a:cubicBezTo>
                      <a:pt x="836576" y="729960"/>
                      <a:pt x="831242" y="717687"/>
                      <a:pt x="828675" y="704850"/>
                    </a:cubicBezTo>
                    <a:cubicBezTo>
                      <a:pt x="824887" y="685912"/>
                      <a:pt x="823834" y="666436"/>
                      <a:pt x="819150" y="647700"/>
                    </a:cubicBezTo>
                    <a:cubicBezTo>
                      <a:pt x="814280" y="628219"/>
                      <a:pt x="804038" y="610241"/>
                      <a:pt x="800100" y="590550"/>
                    </a:cubicBezTo>
                    <a:cubicBezTo>
                      <a:pt x="786637" y="523234"/>
                      <a:pt x="795695" y="558284"/>
                      <a:pt x="771525" y="485775"/>
                    </a:cubicBezTo>
                    <a:lnTo>
                      <a:pt x="752475" y="428625"/>
                    </a:lnTo>
                    <a:cubicBezTo>
                      <a:pt x="749300" y="419100"/>
                      <a:pt x="748519" y="408404"/>
                      <a:pt x="742950" y="400050"/>
                    </a:cubicBezTo>
                    <a:lnTo>
                      <a:pt x="704850" y="342900"/>
                    </a:lnTo>
                    <a:cubicBezTo>
                      <a:pt x="685026" y="263606"/>
                      <a:pt x="709164" y="342004"/>
                      <a:pt x="676275" y="276225"/>
                    </a:cubicBezTo>
                    <a:cubicBezTo>
                      <a:pt x="671785" y="267245"/>
                      <a:pt x="673022" y="255490"/>
                      <a:pt x="666750" y="247650"/>
                    </a:cubicBezTo>
                    <a:cubicBezTo>
                      <a:pt x="659599" y="238711"/>
                      <a:pt x="647700" y="234950"/>
                      <a:pt x="638175" y="228600"/>
                    </a:cubicBezTo>
                    <a:cubicBezTo>
                      <a:pt x="625475" y="209550"/>
                      <a:pt x="618391" y="185187"/>
                      <a:pt x="600075" y="171450"/>
                    </a:cubicBezTo>
                    <a:cubicBezTo>
                      <a:pt x="587375" y="161925"/>
                      <a:pt x="575758" y="150751"/>
                      <a:pt x="561975" y="142875"/>
                    </a:cubicBezTo>
                    <a:cubicBezTo>
                      <a:pt x="553258" y="137894"/>
                      <a:pt x="542380" y="137840"/>
                      <a:pt x="533400" y="133350"/>
                    </a:cubicBezTo>
                    <a:cubicBezTo>
                      <a:pt x="523161" y="128230"/>
                      <a:pt x="514764" y="119980"/>
                      <a:pt x="504825" y="114300"/>
                    </a:cubicBezTo>
                    <a:cubicBezTo>
                      <a:pt x="492497" y="107255"/>
                      <a:pt x="479053" y="102295"/>
                      <a:pt x="466725" y="95250"/>
                    </a:cubicBezTo>
                    <a:cubicBezTo>
                      <a:pt x="456786" y="89570"/>
                      <a:pt x="448908" y="80112"/>
                      <a:pt x="438150" y="76200"/>
                    </a:cubicBezTo>
                    <a:cubicBezTo>
                      <a:pt x="413545" y="67253"/>
                      <a:pt x="386788" y="65429"/>
                      <a:pt x="361950" y="57150"/>
                    </a:cubicBezTo>
                    <a:cubicBezTo>
                      <a:pt x="342900" y="50800"/>
                      <a:pt x="322761" y="47080"/>
                      <a:pt x="304800" y="38100"/>
                    </a:cubicBezTo>
                    <a:cubicBezTo>
                      <a:pt x="292100" y="31750"/>
                      <a:pt x="279883" y="24323"/>
                      <a:pt x="266700" y="19050"/>
                    </a:cubicBezTo>
                    <a:cubicBezTo>
                      <a:pt x="248056" y="11592"/>
                      <a:pt x="209550" y="0"/>
                      <a:pt x="209550" y="0"/>
                    </a:cubicBezTo>
                    <a:cubicBezTo>
                      <a:pt x="158750" y="3175"/>
                      <a:pt x="107769" y="4197"/>
                      <a:pt x="57150" y="9525"/>
                    </a:cubicBezTo>
                    <a:cubicBezTo>
                      <a:pt x="25563" y="12850"/>
                      <a:pt x="28575" y="17463"/>
                      <a:pt x="28575" y="28575"/>
                    </a:cubicBezTo>
                    <a:close/>
                  </a:path>
                </a:pathLst>
              </a:custGeom>
              <a:solidFill>
                <a:srgbClr val="0070C0">
                  <a:alpha val="3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7" name="Полилиния 46"/>
              <p:cNvSpPr/>
              <p:nvPr/>
            </p:nvSpPr>
            <p:spPr>
              <a:xfrm>
                <a:off x="8736053" y="5299446"/>
                <a:ext cx="218345" cy="66333"/>
              </a:xfrm>
              <a:custGeom>
                <a:avLst/>
                <a:gdLst>
                  <a:gd name="connsiteX0" fmla="*/ 2581275 w 2581275"/>
                  <a:gd name="connsiteY0" fmla="*/ 0 h 1371600"/>
                  <a:gd name="connsiteX1" fmla="*/ 2238375 w 2581275"/>
                  <a:gd name="connsiteY1" fmla="*/ 9525 h 1371600"/>
                  <a:gd name="connsiteX2" fmla="*/ 2209800 w 2581275"/>
                  <a:gd name="connsiteY2" fmla="*/ 28575 h 1371600"/>
                  <a:gd name="connsiteX3" fmla="*/ 2171700 w 2581275"/>
                  <a:gd name="connsiteY3" fmla="*/ 38100 h 1371600"/>
                  <a:gd name="connsiteX4" fmla="*/ 2143125 w 2581275"/>
                  <a:gd name="connsiteY4" fmla="*/ 57150 h 1371600"/>
                  <a:gd name="connsiteX5" fmla="*/ 2085975 w 2581275"/>
                  <a:gd name="connsiteY5" fmla="*/ 85725 h 1371600"/>
                  <a:gd name="connsiteX6" fmla="*/ 2047875 w 2581275"/>
                  <a:gd name="connsiteY6" fmla="*/ 123825 h 1371600"/>
                  <a:gd name="connsiteX7" fmla="*/ 2019300 w 2581275"/>
                  <a:gd name="connsiteY7" fmla="*/ 133350 h 1371600"/>
                  <a:gd name="connsiteX8" fmla="*/ 1952625 w 2581275"/>
                  <a:gd name="connsiteY8" fmla="*/ 171450 h 1371600"/>
                  <a:gd name="connsiteX9" fmla="*/ 1914525 w 2581275"/>
                  <a:gd name="connsiteY9" fmla="*/ 180975 h 1371600"/>
                  <a:gd name="connsiteX10" fmla="*/ 1847850 w 2581275"/>
                  <a:gd name="connsiteY10" fmla="*/ 219075 h 1371600"/>
                  <a:gd name="connsiteX11" fmla="*/ 1819275 w 2581275"/>
                  <a:gd name="connsiteY11" fmla="*/ 238125 h 1371600"/>
                  <a:gd name="connsiteX12" fmla="*/ 1790700 w 2581275"/>
                  <a:gd name="connsiteY12" fmla="*/ 247650 h 1371600"/>
                  <a:gd name="connsiteX13" fmla="*/ 1752600 w 2581275"/>
                  <a:gd name="connsiteY13" fmla="*/ 266700 h 1371600"/>
                  <a:gd name="connsiteX14" fmla="*/ 1724025 w 2581275"/>
                  <a:gd name="connsiteY14" fmla="*/ 276225 h 1371600"/>
                  <a:gd name="connsiteX15" fmla="*/ 1695450 w 2581275"/>
                  <a:gd name="connsiteY15" fmla="*/ 295275 h 1371600"/>
                  <a:gd name="connsiteX16" fmla="*/ 1638300 w 2581275"/>
                  <a:gd name="connsiteY16" fmla="*/ 314325 h 1371600"/>
                  <a:gd name="connsiteX17" fmla="*/ 1609725 w 2581275"/>
                  <a:gd name="connsiteY17" fmla="*/ 323850 h 1371600"/>
                  <a:gd name="connsiteX18" fmla="*/ 1581150 w 2581275"/>
                  <a:gd name="connsiteY18" fmla="*/ 333375 h 1371600"/>
                  <a:gd name="connsiteX19" fmla="*/ 1543050 w 2581275"/>
                  <a:gd name="connsiteY19" fmla="*/ 342900 h 1371600"/>
                  <a:gd name="connsiteX20" fmla="*/ 1466850 w 2581275"/>
                  <a:gd name="connsiteY20" fmla="*/ 371475 h 1371600"/>
                  <a:gd name="connsiteX21" fmla="*/ 1438275 w 2581275"/>
                  <a:gd name="connsiteY21" fmla="*/ 381000 h 1371600"/>
                  <a:gd name="connsiteX22" fmla="*/ 1400175 w 2581275"/>
                  <a:gd name="connsiteY22" fmla="*/ 390525 h 1371600"/>
                  <a:gd name="connsiteX23" fmla="*/ 1285875 w 2581275"/>
                  <a:gd name="connsiteY23" fmla="*/ 409575 h 1371600"/>
                  <a:gd name="connsiteX24" fmla="*/ 1228725 w 2581275"/>
                  <a:gd name="connsiteY24" fmla="*/ 428625 h 1371600"/>
                  <a:gd name="connsiteX25" fmla="*/ 1200150 w 2581275"/>
                  <a:gd name="connsiteY25" fmla="*/ 438150 h 1371600"/>
                  <a:gd name="connsiteX26" fmla="*/ 1123950 w 2581275"/>
                  <a:gd name="connsiteY26" fmla="*/ 457200 h 1371600"/>
                  <a:gd name="connsiteX27" fmla="*/ 1066800 w 2581275"/>
                  <a:gd name="connsiteY27" fmla="*/ 476250 h 1371600"/>
                  <a:gd name="connsiteX28" fmla="*/ 1028700 w 2581275"/>
                  <a:gd name="connsiteY28" fmla="*/ 485775 h 1371600"/>
                  <a:gd name="connsiteX29" fmla="*/ 981075 w 2581275"/>
                  <a:gd name="connsiteY29" fmla="*/ 495300 h 1371600"/>
                  <a:gd name="connsiteX30" fmla="*/ 952500 w 2581275"/>
                  <a:gd name="connsiteY30" fmla="*/ 504825 h 1371600"/>
                  <a:gd name="connsiteX31" fmla="*/ 904875 w 2581275"/>
                  <a:gd name="connsiteY31" fmla="*/ 514350 h 1371600"/>
                  <a:gd name="connsiteX32" fmla="*/ 876300 w 2581275"/>
                  <a:gd name="connsiteY32" fmla="*/ 523875 h 1371600"/>
                  <a:gd name="connsiteX33" fmla="*/ 828675 w 2581275"/>
                  <a:gd name="connsiteY33" fmla="*/ 533400 h 1371600"/>
                  <a:gd name="connsiteX34" fmla="*/ 800100 w 2581275"/>
                  <a:gd name="connsiteY34" fmla="*/ 542925 h 1371600"/>
                  <a:gd name="connsiteX35" fmla="*/ 742950 w 2581275"/>
                  <a:gd name="connsiteY35" fmla="*/ 552450 h 1371600"/>
                  <a:gd name="connsiteX36" fmla="*/ 714375 w 2581275"/>
                  <a:gd name="connsiteY36" fmla="*/ 561975 h 1371600"/>
                  <a:gd name="connsiteX37" fmla="*/ 533400 w 2581275"/>
                  <a:gd name="connsiteY37" fmla="*/ 581025 h 1371600"/>
                  <a:gd name="connsiteX38" fmla="*/ 504825 w 2581275"/>
                  <a:gd name="connsiteY38" fmla="*/ 590550 h 1371600"/>
                  <a:gd name="connsiteX39" fmla="*/ 466725 w 2581275"/>
                  <a:gd name="connsiteY39" fmla="*/ 600075 h 1371600"/>
                  <a:gd name="connsiteX40" fmla="*/ 438150 w 2581275"/>
                  <a:gd name="connsiteY40" fmla="*/ 628650 h 1371600"/>
                  <a:gd name="connsiteX41" fmla="*/ 390525 w 2581275"/>
                  <a:gd name="connsiteY41" fmla="*/ 657225 h 1371600"/>
                  <a:gd name="connsiteX42" fmla="*/ 333375 w 2581275"/>
                  <a:gd name="connsiteY42" fmla="*/ 676275 h 1371600"/>
                  <a:gd name="connsiteX43" fmla="*/ 304800 w 2581275"/>
                  <a:gd name="connsiteY43" fmla="*/ 685800 h 1371600"/>
                  <a:gd name="connsiteX44" fmla="*/ 285750 w 2581275"/>
                  <a:gd name="connsiteY44" fmla="*/ 714375 h 1371600"/>
                  <a:gd name="connsiteX45" fmla="*/ 257175 w 2581275"/>
                  <a:gd name="connsiteY45" fmla="*/ 723900 h 1371600"/>
                  <a:gd name="connsiteX46" fmla="*/ 200025 w 2581275"/>
                  <a:gd name="connsiteY46" fmla="*/ 771525 h 1371600"/>
                  <a:gd name="connsiteX47" fmla="*/ 190500 w 2581275"/>
                  <a:gd name="connsiteY47" fmla="*/ 800100 h 1371600"/>
                  <a:gd name="connsiteX48" fmla="*/ 142875 w 2581275"/>
                  <a:gd name="connsiteY48" fmla="*/ 847725 h 1371600"/>
                  <a:gd name="connsiteX49" fmla="*/ 123825 w 2581275"/>
                  <a:gd name="connsiteY49" fmla="*/ 904875 h 1371600"/>
                  <a:gd name="connsiteX50" fmla="*/ 104775 w 2581275"/>
                  <a:gd name="connsiteY50" fmla="*/ 990600 h 1371600"/>
                  <a:gd name="connsiteX51" fmla="*/ 95250 w 2581275"/>
                  <a:gd name="connsiteY51" fmla="*/ 1133475 h 1371600"/>
                  <a:gd name="connsiteX52" fmla="*/ 66675 w 2581275"/>
                  <a:gd name="connsiteY52" fmla="*/ 1162050 h 1371600"/>
                  <a:gd name="connsiteX53" fmla="*/ 19050 w 2581275"/>
                  <a:gd name="connsiteY53" fmla="*/ 1247775 h 1371600"/>
                  <a:gd name="connsiteX54" fmla="*/ 9525 w 2581275"/>
                  <a:gd name="connsiteY54" fmla="*/ 1343025 h 1371600"/>
                  <a:gd name="connsiteX55" fmla="*/ 0 w 2581275"/>
                  <a:gd name="connsiteY55" fmla="*/ 1371600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1275" h="1371600">
                    <a:moveTo>
                      <a:pt x="2581275" y="0"/>
                    </a:moveTo>
                    <a:cubicBezTo>
                      <a:pt x="2466975" y="3175"/>
                      <a:pt x="2352382" y="755"/>
                      <a:pt x="2238375" y="9525"/>
                    </a:cubicBezTo>
                    <a:cubicBezTo>
                      <a:pt x="2226961" y="10403"/>
                      <a:pt x="2220322" y="24066"/>
                      <a:pt x="2209800" y="28575"/>
                    </a:cubicBezTo>
                    <a:cubicBezTo>
                      <a:pt x="2197768" y="33732"/>
                      <a:pt x="2184400" y="34925"/>
                      <a:pt x="2171700" y="38100"/>
                    </a:cubicBezTo>
                    <a:cubicBezTo>
                      <a:pt x="2162175" y="44450"/>
                      <a:pt x="2153364" y="52030"/>
                      <a:pt x="2143125" y="57150"/>
                    </a:cubicBezTo>
                    <a:cubicBezTo>
                      <a:pt x="2102561" y="77432"/>
                      <a:pt x="2124191" y="52968"/>
                      <a:pt x="2085975" y="85725"/>
                    </a:cubicBezTo>
                    <a:cubicBezTo>
                      <a:pt x="2072338" y="97414"/>
                      <a:pt x="2062490" y="113386"/>
                      <a:pt x="2047875" y="123825"/>
                    </a:cubicBezTo>
                    <a:cubicBezTo>
                      <a:pt x="2039705" y="129661"/>
                      <a:pt x="2028280" y="128860"/>
                      <a:pt x="2019300" y="133350"/>
                    </a:cubicBezTo>
                    <a:cubicBezTo>
                      <a:pt x="1964030" y="160985"/>
                      <a:pt x="2019421" y="146402"/>
                      <a:pt x="1952625" y="171450"/>
                    </a:cubicBezTo>
                    <a:cubicBezTo>
                      <a:pt x="1940368" y="176047"/>
                      <a:pt x="1927225" y="177800"/>
                      <a:pt x="1914525" y="180975"/>
                    </a:cubicBezTo>
                    <a:cubicBezTo>
                      <a:pt x="1844907" y="227387"/>
                      <a:pt x="1932443" y="170736"/>
                      <a:pt x="1847850" y="219075"/>
                    </a:cubicBezTo>
                    <a:cubicBezTo>
                      <a:pt x="1837911" y="224755"/>
                      <a:pt x="1829514" y="233005"/>
                      <a:pt x="1819275" y="238125"/>
                    </a:cubicBezTo>
                    <a:cubicBezTo>
                      <a:pt x="1810295" y="242615"/>
                      <a:pt x="1799928" y="243695"/>
                      <a:pt x="1790700" y="247650"/>
                    </a:cubicBezTo>
                    <a:cubicBezTo>
                      <a:pt x="1777649" y="253243"/>
                      <a:pt x="1765651" y="261107"/>
                      <a:pt x="1752600" y="266700"/>
                    </a:cubicBezTo>
                    <a:cubicBezTo>
                      <a:pt x="1743372" y="270655"/>
                      <a:pt x="1733005" y="271735"/>
                      <a:pt x="1724025" y="276225"/>
                    </a:cubicBezTo>
                    <a:cubicBezTo>
                      <a:pt x="1713786" y="281345"/>
                      <a:pt x="1705911" y="290626"/>
                      <a:pt x="1695450" y="295275"/>
                    </a:cubicBezTo>
                    <a:cubicBezTo>
                      <a:pt x="1677100" y="303430"/>
                      <a:pt x="1657350" y="307975"/>
                      <a:pt x="1638300" y="314325"/>
                    </a:cubicBezTo>
                    <a:lnTo>
                      <a:pt x="1609725" y="323850"/>
                    </a:lnTo>
                    <a:cubicBezTo>
                      <a:pt x="1600200" y="327025"/>
                      <a:pt x="1590890" y="330940"/>
                      <a:pt x="1581150" y="333375"/>
                    </a:cubicBezTo>
                    <a:lnTo>
                      <a:pt x="1543050" y="342900"/>
                    </a:lnTo>
                    <a:cubicBezTo>
                      <a:pt x="1496011" y="374259"/>
                      <a:pt x="1532762" y="354997"/>
                      <a:pt x="1466850" y="371475"/>
                    </a:cubicBezTo>
                    <a:cubicBezTo>
                      <a:pt x="1457110" y="373910"/>
                      <a:pt x="1447929" y="378242"/>
                      <a:pt x="1438275" y="381000"/>
                    </a:cubicBezTo>
                    <a:cubicBezTo>
                      <a:pt x="1425688" y="384596"/>
                      <a:pt x="1412954" y="387685"/>
                      <a:pt x="1400175" y="390525"/>
                    </a:cubicBezTo>
                    <a:cubicBezTo>
                      <a:pt x="1350034" y="401667"/>
                      <a:pt x="1341536" y="401623"/>
                      <a:pt x="1285875" y="409575"/>
                    </a:cubicBezTo>
                    <a:lnTo>
                      <a:pt x="1228725" y="428625"/>
                    </a:lnTo>
                    <a:cubicBezTo>
                      <a:pt x="1219200" y="431800"/>
                      <a:pt x="1209890" y="435715"/>
                      <a:pt x="1200150" y="438150"/>
                    </a:cubicBezTo>
                    <a:cubicBezTo>
                      <a:pt x="1174750" y="444500"/>
                      <a:pt x="1148788" y="448921"/>
                      <a:pt x="1123950" y="457200"/>
                    </a:cubicBezTo>
                    <a:cubicBezTo>
                      <a:pt x="1104900" y="463550"/>
                      <a:pt x="1086281" y="471380"/>
                      <a:pt x="1066800" y="476250"/>
                    </a:cubicBezTo>
                    <a:cubicBezTo>
                      <a:pt x="1054100" y="479425"/>
                      <a:pt x="1041479" y="482935"/>
                      <a:pt x="1028700" y="485775"/>
                    </a:cubicBezTo>
                    <a:cubicBezTo>
                      <a:pt x="1012896" y="489287"/>
                      <a:pt x="996781" y="491373"/>
                      <a:pt x="981075" y="495300"/>
                    </a:cubicBezTo>
                    <a:cubicBezTo>
                      <a:pt x="971335" y="497735"/>
                      <a:pt x="962240" y="502390"/>
                      <a:pt x="952500" y="504825"/>
                    </a:cubicBezTo>
                    <a:cubicBezTo>
                      <a:pt x="936794" y="508752"/>
                      <a:pt x="920581" y="510423"/>
                      <a:pt x="904875" y="514350"/>
                    </a:cubicBezTo>
                    <a:cubicBezTo>
                      <a:pt x="895135" y="516785"/>
                      <a:pt x="886040" y="521440"/>
                      <a:pt x="876300" y="523875"/>
                    </a:cubicBezTo>
                    <a:cubicBezTo>
                      <a:pt x="860594" y="527802"/>
                      <a:pt x="844381" y="529473"/>
                      <a:pt x="828675" y="533400"/>
                    </a:cubicBezTo>
                    <a:cubicBezTo>
                      <a:pt x="818935" y="535835"/>
                      <a:pt x="809901" y="540747"/>
                      <a:pt x="800100" y="542925"/>
                    </a:cubicBezTo>
                    <a:cubicBezTo>
                      <a:pt x="781247" y="547115"/>
                      <a:pt x="761803" y="548260"/>
                      <a:pt x="742950" y="552450"/>
                    </a:cubicBezTo>
                    <a:cubicBezTo>
                      <a:pt x="733149" y="554628"/>
                      <a:pt x="724323" y="560618"/>
                      <a:pt x="714375" y="561975"/>
                    </a:cubicBezTo>
                    <a:cubicBezTo>
                      <a:pt x="654273" y="570171"/>
                      <a:pt x="593725" y="574675"/>
                      <a:pt x="533400" y="581025"/>
                    </a:cubicBezTo>
                    <a:cubicBezTo>
                      <a:pt x="523875" y="584200"/>
                      <a:pt x="514479" y="587792"/>
                      <a:pt x="504825" y="590550"/>
                    </a:cubicBezTo>
                    <a:cubicBezTo>
                      <a:pt x="492238" y="594146"/>
                      <a:pt x="478091" y="593580"/>
                      <a:pt x="466725" y="600075"/>
                    </a:cubicBezTo>
                    <a:cubicBezTo>
                      <a:pt x="455029" y="606758"/>
                      <a:pt x="448926" y="620568"/>
                      <a:pt x="438150" y="628650"/>
                    </a:cubicBezTo>
                    <a:cubicBezTo>
                      <a:pt x="423339" y="639758"/>
                      <a:pt x="407379" y="649564"/>
                      <a:pt x="390525" y="657225"/>
                    </a:cubicBezTo>
                    <a:cubicBezTo>
                      <a:pt x="372244" y="665534"/>
                      <a:pt x="352425" y="669925"/>
                      <a:pt x="333375" y="676275"/>
                    </a:cubicBezTo>
                    <a:lnTo>
                      <a:pt x="304800" y="685800"/>
                    </a:lnTo>
                    <a:cubicBezTo>
                      <a:pt x="298450" y="695325"/>
                      <a:pt x="294689" y="707224"/>
                      <a:pt x="285750" y="714375"/>
                    </a:cubicBezTo>
                    <a:cubicBezTo>
                      <a:pt x="277910" y="720647"/>
                      <a:pt x="266155" y="719410"/>
                      <a:pt x="257175" y="723900"/>
                    </a:cubicBezTo>
                    <a:cubicBezTo>
                      <a:pt x="230653" y="737161"/>
                      <a:pt x="221091" y="750459"/>
                      <a:pt x="200025" y="771525"/>
                    </a:cubicBezTo>
                    <a:cubicBezTo>
                      <a:pt x="196850" y="781050"/>
                      <a:pt x="196772" y="792260"/>
                      <a:pt x="190500" y="800100"/>
                    </a:cubicBezTo>
                    <a:cubicBezTo>
                      <a:pt x="149225" y="851694"/>
                      <a:pt x="171450" y="783431"/>
                      <a:pt x="142875" y="847725"/>
                    </a:cubicBezTo>
                    <a:cubicBezTo>
                      <a:pt x="134720" y="866075"/>
                      <a:pt x="130175" y="885825"/>
                      <a:pt x="123825" y="904875"/>
                    </a:cubicBezTo>
                    <a:cubicBezTo>
                      <a:pt x="108193" y="951772"/>
                      <a:pt x="115951" y="923546"/>
                      <a:pt x="104775" y="990600"/>
                    </a:cubicBezTo>
                    <a:cubicBezTo>
                      <a:pt x="101600" y="1038225"/>
                      <a:pt x="105604" y="1086881"/>
                      <a:pt x="95250" y="1133475"/>
                    </a:cubicBezTo>
                    <a:cubicBezTo>
                      <a:pt x="92328" y="1146625"/>
                      <a:pt x="74945" y="1151417"/>
                      <a:pt x="66675" y="1162050"/>
                    </a:cubicBezTo>
                    <a:cubicBezTo>
                      <a:pt x="28464" y="1211178"/>
                      <a:pt x="33421" y="1204661"/>
                      <a:pt x="19050" y="1247775"/>
                    </a:cubicBezTo>
                    <a:cubicBezTo>
                      <a:pt x="15875" y="1279525"/>
                      <a:pt x="14377" y="1311488"/>
                      <a:pt x="9525" y="1343025"/>
                    </a:cubicBezTo>
                    <a:cubicBezTo>
                      <a:pt x="7998" y="1352948"/>
                      <a:pt x="0" y="1371600"/>
                      <a:pt x="0" y="1371600"/>
                    </a:cubicBezTo>
                  </a:path>
                </a:pathLst>
              </a:custGeom>
              <a:noFill/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5"/>
              <p:cNvGrpSpPr>
                <a:grpSpLocks/>
              </p:cNvGrpSpPr>
              <p:nvPr/>
            </p:nvGrpSpPr>
            <p:grpSpPr bwMode="auto">
              <a:xfrm>
                <a:off x="8789984" y="5432073"/>
                <a:ext cx="195693" cy="138676"/>
                <a:chOff x="4321" y="-14272"/>
                <a:chExt cx="15679" cy="14775"/>
              </a:xfrm>
            </p:grpSpPr>
            <p:sp>
              <p:nvSpPr>
                <p:cNvPr id="49" name="Freeform 6"/>
                <p:cNvSpPr>
                  <a:spLocks/>
                </p:cNvSpPr>
                <p:nvPr/>
              </p:nvSpPr>
              <p:spPr bwMode="auto">
                <a:xfrm>
                  <a:off x="4321" y="-14272"/>
                  <a:ext cx="15679" cy="3708"/>
                </a:xfrm>
                <a:custGeom>
                  <a:avLst/>
                  <a:gdLst>
                    <a:gd name="T0" fmla="*/ 0 w 20000"/>
                    <a:gd name="T1" fmla="*/ 0 h 20000"/>
                    <a:gd name="T2" fmla="*/ 3631 w 20000"/>
                    <a:gd name="T3" fmla="*/ 19826 h 20000"/>
                    <a:gd name="T4" fmla="*/ 16338 w 20000"/>
                    <a:gd name="T5" fmla="*/ 19826 h 20000"/>
                    <a:gd name="T6" fmla="*/ 19968 w 20000"/>
                    <a:gd name="T7" fmla="*/ 0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0"/>
                      </a:moveTo>
                      <a:lnTo>
                        <a:pt x="3631" y="19826"/>
                      </a:lnTo>
                      <a:lnTo>
                        <a:pt x="16338" y="19826"/>
                      </a:lnTo>
                      <a:lnTo>
                        <a:pt x="19968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7"/>
                <p:cNvSpPr>
                  <a:spLocks/>
                </p:cNvSpPr>
                <p:nvPr/>
              </p:nvSpPr>
              <p:spPr bwMode="auto">
                <a:xfrm>
                  <a:off x="4321" y="-3205"/>
                  <a:ext cx="15679" cy="3708"/>
                </a:xfrm>
                <a:custGeom>
                  <a:avLst/>
                  <a:gdLst>
                    <a:gd name="T0" fmla="*/ 0 w 20000"/>
                    <a:gd name="T1" fmla="*/ 19826 h 20000"/>
                    <a:gd name="T2" fmla="*/ 3631 w 20000"/>
                    <a:gd name="T3" fmla="*/ 0 h 20000"/>
                    <a:gd name="T4" fmla="*/ 16338 w 20000"/>
                    <a:gd name="T5" fmla="*/ 0 h 20000"/>
                    <a:gd name="T6" fmla="*/ 19968 w 20000"/>
                    <a:gd name="T7" fmla="*/ 19826 h 20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000" h="20000">
                      <a:moveTo>
                        <a:pt x="0" y="19826"/>
                      </a:moveTo>
                      <a:lnTo>
                        <a:pt x="3631" y="0"/>
                      </a:lnTo>
                      <a:lnTo>
                        <a:pt x="16338" y="0"/>
                      </a:lnTo>
                      <a:lnTo>
                        <a:pt x="19968" y="19826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75" name="Равнобедренный треугольник 74"/>
              <p:cNvSpPr/>
              <p:nvPr/>
            </p:nvSpPr>
            <p:spPr>
              <a:xfrm>
                <a:off x="8791219" y="6369528"/>
                <a:ext cx="108012" cy="108012"/>
              </a:xfrm>
              <a:prstGeom prst="triangle">
                <a:avLst/>
              </a:prstGeom>
              <a:solidFill>
                <a:srgbClr val="0070C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6" name="Равнобедренный треугольник 75"/>
              <p:cNvSpPr/>
              <p:nvPr/>
            </p:nvSpPr>
            <p:spPr>
              <a:xfrm>
                <a:off x="8791219" y="6560048"/>
                <a:ext cx="108012" cy="108012"/>
              </a:xfrm>
              <a:prstGeom prst="triangle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7" name="Равнобедренный треугольник 76"/>
              <p:cNvSpPr/>
              <p:nvPr/>
            </p:nvSpPr>
            <p:spPr>
              <a:xfrm>
                <a:off x="8789990" y="6201193"/>
                <a:ext cx="108012" cy="108012"/>
              </a:xfrm>
              <a:prstGeom prst="triangle">
                <a:avLst/>
              </a:prstGeom>
              <a:solidFill>
                <a:srgbClr val="00B05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Rectangle 84"/>
              <p:cNvSpPr>
                <a:spLocks noChangeArrowheads="1"/>
              </p:cNvSpPr>
              <p:nvPr/>
            </p:nvSpPr>
            <p:spPr bwMode="auto">
              <a:xfrm>
                <a:off x="6487806" y="4797152"/>
                <a:ext cx="2606090" cy="2474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96" name="Group 56"/>
              <p:cNvGrpSpPr>
                <a:grpSpLocks/>
              </p:cNvGrpSpPr>
              <p:nvPr/>
            </p:nvGrpSpPr>
            <p:grpSpPr bwMode="auto">
              <a:xfrm>
                <a:off x="8723250" y="5703130"/>
                <a:ext cx="302928" cy="45971"/>
                <a:chOff x="639" y="6436"/>
                <a:chExt cx="1701" cy="118"/>
              </a:xfrm>
            </p:grpSpPr>
            <p:sp>
              <p:nvSpPr>
                <p:cNvPr id="97" name="Rectangle 57"/>
                <p:cNvSpPr>
                  <a:spLocks noChangeArrowheads="1"/>
                </p:cNvSpPr>
                <p:nvPr/>
              </p:nvSpPr>
              <p:spPr bwMode="auto">
                <a:xfrm>
                  <a:off x="867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Rectangle 58"/>
                <p:cNvSpPr>
                  <a:spLocks noChangeArrowheads="1"/>
                </p:cNvSpPr>
                <p:nvPr/>
              </p:nvSpPr>
              <p:spPr bwMode="auto">
                <a:xfrm>
                  <a:off x="1380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9" name="Rectangle 59"/>
                <p:cNvSpPr>
                  <a:spLocks noChangeArrowheads="1"/>
                </p:cNvSpPr>
                <p:nvPr/>
              </p:nvSpPr>
              <p:spPr bwMode="auto">
                <a:xfrm>
                  <a:off x="1893" y="6439"/>
                  <a:ext cx="286" cy="115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" name="Line 60"/>
                <p:cNvSpPr>
                  <a:spLocks noChangeShapeType="1"/>
                </p:cNvSpPr>
                <p:nvPr/>
              </p:nvSpPr>
              <p:spPr bwMode="auto">
                <a:xfrm>
                  <a:off x="639" y="6436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" name="Line 61"/>
                <p:cNvSpPr>
                  <a:spLocks noChangeShapeType="1"/>
                </p:cNvSpPr>
                <p:nvPr/>
              </p:nvSpPr>
              <p:spPr bwMode="auto">
                <a:xfrm>
                  <a:off x="639" y="6553"/>
                  <a:ext cx="1701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45" name="AutoShape 54"/>
            <p:cNvSpPr>
              <a:spLocks noChangeArrowheads="1"/>
            </p:cNvSpPr>
            <p:nvPr/>
          </p:nvSpPr>
          <p:spPr bwMode="auto">
            <a:xfrm>
              <a:off x="4271798" y="994352"/>
              <a:ext cx="1920212" cy="672440"/>
            </a:xfrm>
            <a:prstGeom prst="wedgeRectCallout">
              <a:avLst>
                <a:gd name="adj1" fmla="val -23107"/>
                <a:gd name="adj2" fmla="val 114410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Цыпка </a:t>
              </a:r>
            </a:p>
            <a:p>
              <a:pPr algn="ctr"/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НЯ </a:t>
              </a: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– 73,665 БСВ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ОЯ – 74,165 БСВ</a:t>
              </a:r>
            </a:p>
          </p:txBody>
        </p:sp>
        <p:grpSp>
          <p:nvGrpSpPr>
            <p:cNvPr id="39" name="Group 5"/>
            <p:cNvGrpSpPr>
              <a:grpSpLocks/>
            </p:cNvGrpSpPr>
            <p:nvPr/>
          </p:nvGrpSpPr>
          <p:grpSpPr bwMode="auto">
            <a:xfrm>
              <a:off x="5807969" y="3501009"/>
              <a:ext cx="531284" cy="253987"/>
              <a:chOff x="0" y="2252"/>
              <a:chExt cx="20000" cy="15534"/>
            </a:xfrm>
          </p:grpSpPr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2" name="Group 5"/>
            <p:cNvGrpSpPr>
              <a:grpSpLocks/>
            </p:cNvGrpSpPr>
            <p:nvPr/>
          </p:nvGrpSpPr>
          <p:grpSpPr bwMode="auto">
            <a:xfrm>
              <a:off x="7004877" y="2855015"/>
              <a:ext cx="531284" cy="253987"/>
              <a:chOff x="0" y="2252"/>
              <a:chExt cx="20000" cy="15534"/>
            </a:xfrm>
          </p:grpSpPr>
          <p:sp>
            <p:nvSpPr>
              <p:cNvPr id="51" name="Freeform 6"/>
              <p:cNvSpPr>
                <a:spLocks/>
              </p:cNvSpPr>
              <p:nvPr/>
            </p:nvSpPr>
            <p:spPr bwMode="auto">
              <a:xfrm>
                <a:off x="0" y="2252"/>
                <a:ext cx="20000" cy="4466"/>
              </a:xfrm>
              <a:custGeom>
                <a:avLst/>
                <a:gdLst>
                  <a:gd name="T0" fmla="*/ 0 w 20000"/>
                  <a:gd name="T1" fmla="*/ 0 h 20000"/>
                  <a:gd name="T2" fmla="*/ 3631 w 20000"/>
                  <a:gd name="T3" fmla="*/ 19826 h 20000"/>
                  <a:gd name="T4" fmla="*/ 16338 w 20000"/>
                  <a:gd name="T5" fmla="*/ 19826 h 20000"/>
                  <a:gd name="T6" fmla="*/ 19968 w 20000"/>
                  <a:gd name="T7" fmla="*/ 0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0"/>
                    </a:moveTo>
                    <a:lnTo>
                      <a:pt x="3631" y="19826"/>
                    </a:lnTo>
                    <a:lnTo>
                      <a:pt x="16338" y="19826"/>
                    </a:lnTo>
                    <a:lnTo>
                      <a:pt x="19968" y="0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0" y="13320"/>
                <a:ext cx="20000" cy="4466"/>
              </a:xfrm>
              <a:custGeom>
                <a:avLst/>
                <a:gdLst>
                  <a:gd name="T0" fmla="*/ 0 w 20000"/>
                  <a:gd name="T1" fmla="*/ 19826 h 20000"/>
                  <a:gd name="T2" fmla="*/ 3631 w 20000"/>
                  <a:gd name="T3" fmla="*/ 0 h 20000"/>
                  <a:gd name="T4" fmla="*/ 16338 w 20000"/>
                  <a:gd name="T5" fmla="*/ 0 h 20000"/>
                  <a:gd name="T6" fmla="*/ 19968 w 20000"/>
                  <a:gd name="T7" fmla="*/ 19826 h 20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00" h="20000">
                    <a:moveTo>
                      <a:pt x="0" y="19826"/>
                    </a:moveTo>
                    <a:lnTo>
                      <a:pt x="3631" y="0"/>
                    </a:lnTo>
                    <a:lnTo>
                      <a:pt x="16338" y="0"/>
                    </a:lnTo>
                    <a:lnTo>
                      <a:pt x="19968" y="19826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5725459" y="1649507"/>
              <a:ext cx="6406776" cy="5199529"/>
            </a:xfrm>
            <a:custGeom>
              <a:avLst/>
              <a:gdLst>
                <a:gd name="connsiteX0" fmla="*/ 116541 w 4805082"/>
                <a:gd name="connsiteY0" fmla="*/ 5029200 h 5199529"/>
                <a:gd name="connsiteX1" fmla="*/ 125506 w 4805082"/>
                <a:gd name="connsiteY1" fmla="*/ 5118847 h 5199529"/>
                <a:gd name="connsiteX2" fmla="*/ 143435 w 4805082"/>
                <a:gd name="connsiteY2" fmla="*/ 5145741 h 5199529"/>
                <a:gd name="connsiteX3" fmla="*/ 206188 w 4805082"/>
                <a:gd name="connsiteY3" fmla="*/ 5199529 h 5199529"/>
                <a:gd name="connsiteX4" fmla="*/ 286871 w 4805082"/>
                <a:gd name="connsiteY4" fmla="*/ 5181600 h 5199529"/>
                <a:gd name="connsiteX5" fmla="*/ 331694 w 4805082"/>
                <a:gd name="connsiteY5" fmla="*/ 5154706 h 5199529"/>
                <a:gd name="connsiteX6" fmla="*/ 376518 w 4805082"/>
                <a:gd name="connsiteY6" fmla="*/ 5100918 h 5199529"/>
                <a:gd name="connsiteX7" fmla="*/ 403412 w 4805082"/>
                <a:gd name="connsiteY7" fmla="*/ 4993341 h 5199529"/>
                <a:gd name="connsiteX8" fmla="*/ 412377 w 4805082"/>
                <a:gd name="connsiteY8" fmla="*/ 4921623 h 5199529"/>
                <a:gd name="connsiteX9" fmla="*/ 448235 w 4805082"/>
                <a:gd name="connsiteY9" fmla="*/ 4805082 h 5199529"/>
                <a:gd name="connsiteX10" fmla="*/ 466165 w 4805082"/>
                <a:gd name="connsiteY10" fmla="*/ 4778188 h 5199529"/>
                <a:gd name="connsiteX11" fmla="*/ 502024 w 4805082"/>
                <a:gd name="connsiteY11" fmla="*/ 4715435 h 5199529"/>
                <a:gd name="connsiteX12" fmla="*/ 546847 w 4805082"/>
                <a:gd name="connsiteY12" fmla="*/ 4679576 h 5199529"/>
                <a:gd name="connsiteX13" fmla="*/ 573741 w 4805082"/>
                <a:gd name="connsiteY13" fmla="*/ 4652682 h 5199529"/>
                <a:gd name="connsiteX14" fmla="*/ 645459 w 4805082"/>
                <a:gd name="connsiteY14" fmla="*/ 4616823 h 5199529"/>
                <a:gd name="connsiteX15" fmla="*/ 681318 w 4805082"/>
                <a:gd name="connsiteY15" fmla="*/ 4598894 h 5199529"/>
                <a:gd name="connsiteX16" fmla="*/ 770965 w 4805082"/>
                <a:gd name="connsiteY16" fmla="*/ 4580965 h 5199529"/>
                <a:gd name="connsiteX17" fmla="*/ 824753 w 4805082"/>
                <a:gd name="connsiteY17" fmla="*/ 4554070 h 5199529"/>
                <a:gd name="connsiteX18" fmla="*/ 896471 w 4805082"/>
                <a:gd name="connsiteY18" fmla="*/ 4518212 h 5199529"/>
                <a:gd name="connsiteX19" fmla="*/ 914400 w 4805082"/>
                <a:gd name="connsiteY19" fmla="*/ 4500282 h 5199529"/>
                <a:gd name="connsiteX20" fmla="*/ 986118 w 4805082"/>
                <a:gd name="connsiteY20" fmla="*/ 4437529 h 5199529"/>
                <a:gd name="connsiteX21" fmla="*/ 1021977 w 4805082"/>
                <a:gd name="connsiteY21" fmla="*/ 4365812 h 5199529"/>
                <a:gd name="connsiteX22" fmla="*/ 1039906 w 4805082"/>
                <a:gd name="connsiteY22" fmla="*/ 4338918 h 5199529"/>
                <a:gd name="connsiteX23" fmla="*/ 1057835 w 4805082"/>
                <a:gd name="connsiteY23" fmla="*/ 4159623 h 5199529"/>
                <a:gd name="connsiteX24" fmla="*/ 1066800 w 4805082"/>
                <a:gd name="connsiteY24" fmla="*/ 3648635 h 5199529"/>
                <a:gd name="connsiteX25" fmla="*/ 1075765 w 4805082"/>
                <a:gd name="connsiteY25" fmla="*/ 3612776 h 5199529"/>
                <a:gd name="connsiteX26" fmla="*/ 1093694 w 4805082"/>
                <a:gd name="connsiteY26" fmla="*/ 3523129 h 5199529"/>
                <a:gd name="connsiteX27" fmla="*/ 1102659 w 4805082"/>
                <a:gd name="connsiteY27" fmla="*/ 3478306 h 5199529"/>
                <a:gd name="connsiteX28" fmla="*/ 1120588 w 4805082"/>
                <a:gd name="connsiteY28" fmla="*/ 3451412 h 5199529"/>
                <a:gd name="connsiteX29" fmla="*/ 1129553 w 4805082"/>
                <a:gd name="connsiteY29" fmla="*/ 3424518 h 5199529"/>
                <a:gd name="connsiteX30" fmla="*/ 1147482 w 4805082"/>
                <a:gd name="connsiteY30" fmla="*/ 3397623 h 5199529"/>
                <a:gd name="connsiteX31" fmla="*/ 1174377 w 4805082"/>
                <a:gd name="connsiteY31" fmla="*/ 3352800 h 5199529"/>
                <a:gd name="connsiteX32" fmla="*/ 1201271 w 4805082"/>
                <a:gd name="connsiteY32" fmla="*/ 3290047 h 5199529"/>
                <a:gd name="connsiteX33" fmla="*/ 1210235 w 4805082"/>
                <a:gd name="connsiteY33" fmla="*/ 3263153 h 5199529"/>
                <a:gd name="connsiteX34" fmla="*/ 1219200 w 4805082"/>
                <a:gd name="connsiteY34" fmla="*/ 3227294 h 5199529"/>
                <a:gd name="connsiteX35" fmla="*/ 1237130 w 4805082"/>
                <a:gd name="connsiteY35" fmla="*/ 3209365 h 5199529"/>
                <a:gd name="connsiteX36" fmla="*/ 1237130 w 4805082"/>
                <a:gd name="connsiteY36" fmla="*/ 2716306 h 5199529"/>
                <a:gd name="connsiteX37" fmla="*/ 1210235 w 4805082"/>
                <a:gd name="connsiteY37" fmla="*/ 2635623 h 5199529"/>
                <a:gd name="connsiteX38" fmla="*/ 1192306 w 4805082"/>
                <a:gd name="connsiteY38" fmla="*/ 2563906 h 5199529"/>
                <a:gd name="connsiteX39" fmla="*/ 1174377 w 4805082"/>
                <a:gd name="connsiteY39" fmla="*/ 2510118 h 5199529"/>
                <a:gd name="connsiteX40" fmla="*/ 1156447 w 4805082"/>
                <a:gd name="connsiteY40" fmla="*/ 2429435 h 5199529"/>
                <a:gd name="connsiteX41" fmla="*/ 1165412 w 4805082"/>
                <a:gd name="connsiteY41" fmla="*/ 2232212 h 5199529"/>
                <a:gd name="connsiteX42" fmla="*/ 1183341 w 4805082"/>
                <a:gd name="connsiteY42" fmla="*/ 2178423 h 5199529"/>
                <a:gd name="connsiteX43" fmla="*/ 1210235 w 4805082"/>
                <a:gd name="connsiteY43" fmla="*/ 2088776 h 5199529"/>
                <a:gd name="connsiteX44" fmla="*/ 1237130 w 4805082"/>
                <a:gd name="connsiteY44" fmla="*/ 2034988 h 5199529"/>
                <a:gd name="connsiteX45" fmla="*/ 1255059 w 4805082"/>
                <a:gd name="connsiteY45" fmla="*/ 2008094 h 5199529"/>
                <a:gd name="connsiteX46" fmla="*/ 1264024 w 4805082"/>
                <a:gd name="connsiteY46" fmla="*/ 1981200 h 5199529"/>
                <a:gd name="connsiteX47" fmla="*/ 1281953 w 4805082"/>
                <a:gd name="connsiteY47" fmla="*/ 1954306 h 5199529"/>
                <a:gd name="connsiteX48" fmla="*/ 1290918 w 4805082"/>
                <a:gd name="connsiteY48" fmla="*/ 1927412 h 5199529"/>
                <a:gd name="connsiteX49" fmla="*/ 1326777 w 4805082"/>
                <a:gd name="connsiteY49" fmla="*/ 1891553 h 5199529"/>
                <a:gd name="connsiteX50" fmla="*/ 1344706 w 4805082"/>
                <a:gd name="connsiteY50" fmla="*/ 1873623 h 5199529"/>
                <a:gd name="connsiteX51" fmla="*/ 1371600 w 4805082"/>
                <a:gd name="connsiteY51" fmla="*/ 1864659 h 5199529"/>
                <a:gd name="connsiteX52" fmla="*/ 1389530 w 4805082"/>
                <a:gd name="connsiteY52" fmla="*/ 1846729 h 5199529"/>
                <a:gd name="connsiteX53" fmla="*/ 1461247 w 4805082"/>
                <a:gd name="connsiteY53" fmla="*/ 1828800 h 5199529"/>
                <a:gd name="connsiteX54" fmla="*/ 1515035 w 4805082"/>
                <a:gd name="connsiteY54" fmla="*/ 1810870 h 5199529"/>
                <a:gd name="connsiteX55" fmla="*/ 1577788 w 4805082"/>
                <a:gd name="connsiteY55" fmla="*/ 1792941 h 5199529"/>
                <a:gd name="connsiteX56" fmla="*/ 1604682 w 4805082"/>
                <a:gd name="connsiteY56" fmla="*/ 1783976 h 5199529"/>
                <a:gd name="connsiteX57" fmla="*/ 1766047 w 4805082"/>
                <a:gd name="connsiteY57" fmla="*/ 1748118 h 5199529"/>
                <a:gd name="connsiteX58" fmla="*/ 1882588 w 4805082"/>
                <a:gd name="connsiteY58" fmla="*/ 1739153 h 5199529"/>
                <a:gd name="connsiteX59" fmla="*/ 2052918 w 4805082"/>
                <a:gd name="connsiteY59" fmla="*/ 1703294 h 5199529"/>
                <a:gd name="connsiteX60" fmla="*/ 2115671 w 4805082"/>
                <a:gd name="connsiteY60" fmla="*/ 1685365 h 5199529"/>
                <a:gd name="connsiteX61" fmla="*/ 2214282 w 4805082"/>
                <a:gd name="connsiteY61" fmla="*/ 1667435 h 5199529"/>
                <a:gd name="connsiteX62" fmla="*/ 2268071 w 4805082"/>
                <a:gd name="connsiteY62" fmla="*/ 1649506 h 5199529"/>
                <a:gd name="connsiteX63" fmla="*/ 2420471 w 4805082"/>
                <a:gd name="connsiteY63" fmla="*/ 1613647 h 5199529"/>
                <a:gd name="connsiteX64" fmla="*/ 2447365 w 4805082"/>
                <a:gd name="connsiteY64" fmla="*/ 1604682 h 5199529"/>
                <a:gd name="connsiteX65" fmla="*/ 2528047 w 4805082"/>
                <a:gd name="connsiteY65" fmla="*/ 1586753 h 5199529"/>
                <a:gd name="connsiteX66" fmla="*/ 2599765 w 4805082"/>
                <a:gd name="connsiteY66" fmla="*/ 1559859 h 5199529"/>
                <a:gd name="connsiteX67" fmla="*/ 2635624 w 4805082"/>
                <a:gd name="connsiteY67" fmla="*/ 1550894 h 5199529"/>
                <a:gd name="connsiteX68" fmla="*/ 2689412 w 4805082"/>
                <a:gd name="connsiteY68" fmla="*/ 1532965 h 5199529"/>
                <a:gd name="connsiteX69" fmla="*/ 2716306 w 4805082"/>
                <a:gd name="connsiteY69" fmla="*/ 1515035 h 5199529"/>
                <a:gd name="connsiteX70" fmla="*/ 2752165 w 4805082"/>
                <a:gd name="connsiteY70" fmla="*/ 1506070 h 5199529"/>
                <a:gd name="connsiteX71" fmla="*/ 2788024 w 4805082"/>
                <a:gd name="connsiteY71" fmla="*/ 1488141 h 5199529"/>
                <a:gd name="connsiteX72" fmla="*/ 2814918 w 4805082"/>
                <a:gd name="connsiteY72" fmla="*/ 1479176 h 5199529"/>
                <a:gd name="connsiteX73" fmla="*/ 2841812 w 4805082"/>
                <a:gd name="connsiteY73" fmla="*/ 1461247 h 5199529"/>
                <a:gd name="connsiteX74" fmla="*/ 2868706 w 4805082"/>
                <a:gd name="connsiteY74" fmla="*/ 1452282 h 5199529"/>
                <a:gd name="connsiteX75" fmla="*/ 2895600 w 4805082"/>
                <a:gd name="connsiteY75" fmla="*/ 1434353 h 5199529"/>
                <a:gd name="connsiteX76" fmla="*/ 2967318 w 4805082"/>
                <a:gd name="connsiteY76" fmla="*/ 1416423 h 5199529"/>
                <a:gd name="connsiteX77" fmla="*/ 3030071 w 4805082"/>
                <a:gd name="connsiteY77" fmla="*/ 1389529 h 5199529"/>
                <a:gd name="connsiteX78" fmla="*/ 3065930 w 4805082"/>
                <a:gd name="connsiteY78" fmla="*/ 1371600 h 5199529"/>
                <a:gd name="connsiteX79" fmla="*/ 3119718 w 4805082"/>
                <a:gd name="connsiteY79" fmla="*/ 1353670 h 5199529"/>
                <a:gd name="connsiteX80" fmla="*/ 3182471 w 4805082"/>
                <a:gd name="connsiteY80" fmla="*/ 1326776 h 5199529"/>
                <a:gd name="connsiteX81" fmla="*/ 3236259 w 4805082"/>
                <a:gd name="connsiteY81" fmla="*/ 1299882 h 5199529"/>
                <a:gd name="connsiteX82" fmla="*/ 3263153 w 4805082"/>
                <a:gd name="connsiteY82" fmla="*/ 1281953 h 5199529"/>
                <a:gd name="connsiteX83" fmla="*/ 3316941 w 4805082"/>
                <a:gd name="connsiteY83" fmla="*/ 1264023 h 5199529"/>
                <a:gd name="connsiteX84" fmla="*/ 3343835 w 4805082"/>
                <a:gd name="connsiteY84" fmla="*/ 1246094 h 5199529"/>
                <a:gd name="connsiteX85" fmla="*/ 3379694 w 4805082"/>
                <a:gd name="connsiteY85" fmla="*/ 1237129 h 5199529"/>
                <a:gd name="connsiteX86" fmla="*/ 3406588 w 4805082"/>
                <a:gd name="connsiteY86" fmla="*/ 1228165 h 5199529"/>
                <a:gd name="connsiteX87" fmla="*/ 3460377 w 4805082"/>
                <a:gd name="connsiteY87" fmla="*/ 1201270 h 5199529"/>
                <a:gd name="connsiteX88" fmla="*/ 3487271 w 4805082"/>
                <a:gd name="connsiteY88" fmla="*/ 1183341 h 5199529"/>
                <a:gd name="connsiteX89" fmla="*/ 3532094 w 4805082"/>
                <a:gd name="connsiteY89" fmla="*/ 1174376 h 5199529"/>
                <a:gd name="connsiteX90" fmla="*/ 3550024 w 4805082"/>
                <a:gd name="connsiteY90" fmla="*/ 1156447 h 5199529"/>
                <a:gd name="connsiteX91" fmla="*/ 3594847 w 4805082"/>
                <a:gd name="connsiteY91" fmla="*/ 1147482 h 5199529"/>
                <a:gd name="connsiteX92" fmla="*/ 3621741 w 4805082"/>
                <a:gd name="connsiteY92" fmla="*/ 1138518 h 5199529"/>
                <a:gd name="connsiteX93" fmla="*/ 3648635 w 4805082"/>
                <a:gd name="connsiteY93" fmla="*/ 1120588 h 5199529"/>
                <a:gd name="connsiteX94" fmla="*/ 3675530 w 4805082"/>
                <a:gd name="connsiteY94" fmla="*/ 1111623 h 5199529"/>
                <a:gd name="connsiteX95" fmla="*/ 3711388 w 4805082"/>
                <a:gd name="connsiteY95" fmla="*/ 1084729 h 5199529"/>
                <a:gd name="connsiteX96" fmla="*/ 3747247 w 4805082"/>
                <a:gd name="connsiteY96" fmla="*/ 1075765 h 5199529"/>
                <a:gd name="connsiteX97" fmla="*/ 3863788 w 4805082"/>
                <a:gd name="connsiteY97" fmla="*/ 1021976 h 5199529"/>
                <a:gd name="connsiteX98" fmla="*/ 3908612 w 4805082"/>
                <a:gd name="connsiteY98" fmla="*/ 1004047 h 5199529"/>
                <a:gd name="connsiteX99" fmla="*/ 3962400 w 4805082"/>
                <a:gd name="connsiteY99" fmla="*/ 986118 h 5199529"/>
                <a:gd name="connsiteX100" fmla="*/ 4034118 w 4805082"/>
                <a:gd name="connsiteY100" fmla="*/ 950259 h 5199529"/>
                <a:gd name="connsiteX101" fmla="*/ 4069977 w 4805082"/>
                <a:gd name="connsiteY101" fmla="*/ 932329 h 5199529"/>
                <a:gd name="connsiteX102" fmla="*/ 4123765 w 4805082"/>
                <a:gd name="connsiteY102" fmla="*/ 914400 h 5199529"/>
                <a:gd name="connsiteX103" fmla="*/ 4150659 w 4805082"/>
                <a:gd name="connsiteY103" fmla="*/ 896470 h 5199529"/>
                <a:gd name="connsiteX104" fmla="*/ 4204447 w 4805082"/>
                <a:gd name="connsiteY104" fmla="*/ 878541 h 5199529"/>
                <a:gd name="connsiteX105" fmla="*/ 4231341 w 4805082"/>
                <a:gd name="connsiteY105" fmla="*/ 860612 h 5199529"/>
                <a:gd name="connsiteX106" fmla="*/ 4294094 w 4805082"/>
                <a:gd name="connsiteY106" fmla="*/ 842682 h 5199529"/>
                <a:gd name="connsiteX107" fmla="*/ 4365812 w 4805082"/>
                <a:gd name="connsiteY107" fmla="*/ 806823 h 5199529"/>
                <a:gd name="connsiteX108" fmla="*/ 4392706 w 4805082"/>
                <a:gd name="connsiteY108" fmla="*/ 797859 h 5199529"/>
                <a:gd name="connsiteX109" fmla="*/ 4428565 w 4805082"/>
                <a:gd name="connsiteY109" fmla="*/ 779929 h 5199529"/>
                <a:gd name="connsiteX110" fmla="*/ 4482353 w 4805082"/>
                <a:gd name="connsiteY110" fmla="*/ 762000 h 5199529"/>
                <a:gd name="connsiteX111" fmla="*/ 4536141 w 4805082"/>
                <a:gd name="connsiteY111" fmla="*/ 735106 h 5199529"/>
                <a:gd name="connsiteX112" fmla="*/ 4554071 w 4805082"/>
                <a:gd name="connsiteY112" fmla="*/ 717176 h 5199529"/>
                <a:gd name="connsiteX113" fmla="*/ 4643718 w 4805082"/>
                <a:gd name="connsiteY113" fmla="*/ 636494 h 5199529"/>
                <a:gd name="connsiteX114" fmla="*/ 4679577 w 4805082"/>
                <a:gd name="connsiteY114" fmla="*/ 582706 h 5199529"/>
                <a:gd name="connsiteX115" fmla="*/ 4715435 w 4805082"/>
                <a:gd name="connsiteY115" fmla="*/ 537882 h 5199529"/>
                <a:gd name="connsiteX116" fmla="*/ 4733365 w 4805082"/>
                <a:gd name="connsiteY116" fmla="*/ 484094 h 5199529"/>
                <a:gd name="connsiteX117" fmla="*/ 4751294 w 4805082"/>
                <a:gd name="connsiteY117" fmla="*/ 430306 h 5199529"/>
                <a:gd name="connsiteX118" fmla="*/ 4760259 w 4805082"/>
                <a:gd name="connsiteY118" fmla="*/ 394447 h 5199529"/>
                <a:gd name="connsiteX119" fmla="*/ 4778188 w 4805082"/>
                <a:gd name="connsiteY119" fmla="*/ 340659 h 5199529"/>
                <a:gd name="connsiteX120" fmla="*/ 4787153 w 4805082"/>
                <a:gd name="connsiteY120" fmla="*/ 313765 h 5199529"/>
                <a:gd name="connsiteX121" fmla="*/ 4805082 w 4805082"/>
                <a:gd name="connsiteY121" fmla="*/ 215153 h 5199529"/>
                <a:gd name="connsiteX122" fmla="*/ 4796118 w 4805082"/>
                <a:gd name="connsiteY122" fmla="*/ 53788 h 5199529"/>
                <a:gd name="connsiteX123" fmla="*/ 4733365 w 4805082"/>
                <a:gd name="connsiteY123" fmla="*/ 0 h 5199529"/>
                <a:gd name="connsiteX124" fmla="*/ 4580965 w 4805082"/>
                <a:gd name="connsiteY124" fmla="*/ 17929 h 5199529"/>
                <a:gd name="connsiteX125" fmla="*/ 4509247 w 4805082"/>
                <a:gd name="connsiteY125" fmla="*/ 35859 h 5199529"/>
                <a:gd name="connsiteX126" fmla="*/ 4464424 w 4805082"/>
                <a:gd name="connsiteY126" fmla="*/ 71718 h 5199529"/>
                <a:gd name="connsiteX127" fmla="*/ 4437530 w 4805082"/>
                <a:gd name="connsiteY127" fmla="*/ 80682 h 5199529"/>
                <a:gd name="connsiteX128" fmla="*/ 4419600 w 4805082"/>
                <a:gd name="connsiteY128" fmla="*/ 98612 h 5199529"/>
                <a:gd name="connsiteX129" fmla="*/ 4392706 w 4805082"/>
                <a:gd name="connsiteY129" fmla="*/ 116541 h 5199529"/>
                <a:gd name="connsiteX130" fmla="*/ 4383741 w 4805082"/>
                <a:gd name="connsiteY130" fmla="*/ 143435 h 5199529"/>
                <a:gd name="connsiteX131" fmla="*/ 4365812 w 4805082"/>
                <a:gd name="connsiteY131" fmla="*/ 161365 h 5199529"/>
                <a:gd name="connsiteX132" fmla="*/ 4312024 w 4805082"/>
                <a:gd name="connsiteY132" fmla="*/ 251012 h 5199529"/>
                <a:gd name="connsiteX133" fmla="*/ 4267200 w 4805082"/>
                <a:gd name="connsiteY133" fmla="*/ 295835 h 5199529"/>
                <a:gd name="connsiteX134" fmla="*/ 4141694 w 4805082"/>
                <a:gd name="connsiteY134" fmla="*/ 367553 h 5199529"/>
                <a:gd name="connsiteX135" fmla="*/ 4096871 w 4805082"/>
                <a:gd name="connsiteY135" fmla="*/ 394447 h 5199529"/>
                <a:gd name="connsiteX136" fmla="*/ 4016188 w 4805082"/>
                <a:gd name="connsiteY136" fmla="*/ 412376 h 5199529"/>
                <a:gd name="connsiteX137" fmla="*/ 3971365 w 4805082"/>
                <a:gd name="connsiteY137" fmla="*/ 439270 h 5199529"/>
                <a:gd name="connsiteX138" fmla="*/ 3899647 w 4805082"/>
                <a:gd name="connsiteY138" fmla="*/ 466165 h 5199529"/>
                <a:gd name="connsiteX139" fmla="*/ 3810000 w 4805082"/>
                <a:gd name="connsiteY139" fmla="*/ 510988 h 5199529"/>
                <a:gd name="connsiteX140" fmla="*/ 3783106 w 4805082"/>
                <a:gd name="connsiteY140" fmla="*/ 519953 h 5199529"/>
                <a:gd name="connsiteX141" fmla="*/ 3756212 w 4805082"/>
                <a:gd name="connsiteY141" fmla="*/ 537882 h 5199529"/>
                <a:gd name="connsiteX142" fmla="*/ 3648635 w 4805082"/>
                <a:gd name="connsiteY142" fmla="*/ 564776 h 5199529"/>
                <a:gd name="connsiteX143" fmla="*/ 3594847 w 4805082"/>
                <a:gd name="connsiteY143" fmla="*/ 582706 h 5199529"/>
                <a:gd name="connsiteX144" fmla="*/ 3334871 w 4805082"/>
                <a:gd name="connsiteY144" fmla="*/ 600635 h 5199529"/>
                <a:gd name="connsiteX145" fmla="*/ 3236259 w 4805082"/>
                <a:gd name="connsiteY145" fmla="*/ 618565 h 5199529"/>
                <a:gd name="connsiteX146" fmla="*/ 3209365 w 4805082"/>
                <a:gd name="connsiteY146" fmla="*/ 627529 h 5199529"/>
                <a:gd name="connsiteX147" fmla="*/ 3146612 w 4805082"/>
                <a:gd name="connsiteY147" fmla="*/ 636494 h 5199529"/>
                <a:gd name="connsiteX148" fmla="*/ 3074894 w 4805082"/>
                <a:gd name="connsiteY148" fmla="*/ 663388 h 5199529"/>
                <a:gd name="connsiteX149" fmla="*/ 3021106 w 4805082"/>
                <a:gd name="connsiteY149" fmla="*/ 681318 h 5199529"/>
                <a:gd name="connsiteX150" fmla="*/ 2994212 w 4805082"/>
                <a:gd name="connsiteY150" fmla="*/ 690282 h 5199529"/>
                <a:gd name="connsiteX151" fmla="*/ 2967318 w 4805082"/>
                <a:gd name="connsiteY151" fmla="*/ 699247 h 5199529"/>
                <a:gd name="connsiteX152" fmla="*/ 2913530 w 4805082"/>
                <a:gd name="connsiteY152" fmla="*/ 708212 h 5199529"/>
                <a:gd name="connsiteX153" fmla="*/ 2823882 w 4805082"/>
                <a:gd name="connsiteY153" fmla="*/ 735106 h 5199529"/>
                <a:gd name="connsiteX154" fmla="*/ 2796988 w 4805082"/>
                <a:gd name="connsiteY154" fmla="*/ 744070 h 5199529"/>
                <a:gd name="connsiteX155" fmla="*/ 2752165 w 4805082"/>
                <a:gd name="connsiteY155" fmla="*/ 753035 h 5199529"/>
                <a:gd name="connsiteX156" fmla="*/ 2644588 w 4805082"/>
                <a:gd name="connsiteY156" fmla="*/ 770965 h 5199529"/>
                <a:gd name="connsiteX157" fmla="*/ 2599765 w 4805082"/>
                <a:gd name="connsiteY157" fmla="*/ 779929 h 5199529"/>
                <a:gd name="connsiteX158" fmla="*/ 2528047 w 4805082"/>
                <a:gd name="connsiteY158" fmla="*/ 788894 h 5199529"/>
                <a:gd name="connsiteX159" fmla="*/ 2492188 w 4805082"/>
                <a:gd name="connsiteY159" fmla="*/ 797859 h 5199529"/>
                <a:gd name="connsiteX160" fmla="*/ 2420471 w 4805082"/>
                <a:gd name="connsiteY160" fmla="*/ 806823 h 5199529"/>
                <a:gd name="connsiteX161" fmla="*/ 2339788 w 4805082"/>
                <a:gd name="connsiteY161" fmla="*/ 824753 h 5199529"/>
                <a:gd name="connsiteX162" fmla="*/ 2259106 w 4805082"/>
                <a:gd name="connsiteY162" fmla="*/ 842682 h 5199529"/>
                <a:gd name="connsiteX163" fmla="*/ 2232212 w 4805082"/>
                <a:gd name="connsiteY163" fmla="*/ 860612 h 5199529"/>
                <a:gd name="connsiteX164" fmla="*/ 2187388 w 4805082"/>
                <a:gd name="connsiteY164" fmla="*/ 869576 h 5199529"/>
                <a:gd name="connsiteX165" fmla="*/ 2160494 w 4805082"/>
                <a:gd name="connsiteY165" fmla="*/ 878541 h 5199529"/>
                <a:gd name="connsiteX166" fmla="*/ 2124635 w 4805082"/>
                <a:gd name="connsiteY166" fmla="*/ 887506 h 5199529"/>
                <a:gd name="connsiteX167" fmla="*/ 2097741 w 4805082"/>
                <a:gd name="connsiteY167" fmla="*/ 896470 h 5199529"/>
                <a:gd name="connsiteX168" fmla="*/ 2061882 w 4805082"/>
                <a:gd name="connsiteY168" fmla="*/ 905435 h 5199529"/>
                <a:gd name="connsiteX169" fmla="*/ 2034988 w 4805082"/>
                <a:gd name="connsiteY169" fmla="*/ 914400 h 5199529"/>
                <a:gd name="connsiteX170" fmla="*/ 1900518 w 4805082"/>
                <a:gd name="connsiteY170" fmla="*/ 923365 h 5199529"/>
                <a:gd name="connsiteX171" fmla="*/ 1792941 w 4805082"/>
                <a:gd name="connsiteY171" fmla="*/ 932329 h 5199529"/>
                <a:gd name="connsiteX172" fmla="*/ 1766047 w 4805082"/>
                <a:gd name="connsiteY172" fmla="*/ 941294 h 5199529"/>
                <a:gd name="connsiteX173" fmla="*/ 1703294 w 4805082"/>
                <a:gd name="connsiteY173" fmla="*/ 950259 h 5199529"/>
                <a:gd name="connsiteX174" fmla="*/ 1667435 w 4805082"/>
                <a:gd name="connsiteY174" fmla="*/ 968188 h 5199529"/>
                <a:gd name="connsiteX175" fmla="*/ 1613647 w 4805082"/>
                <a:gd name="connsiteY175" fmla="*/ 986118 h 5199529"/>
                <a:gd name="connsiteX176" fmla="*/ 1577788 w 4805082"/>
                <a:gd name="connsiteY176" fmla="*/ 1004047 h 5199529"/>
                <a:gd name="connsiteX177" fmla="*/ 1488141 w 4805082"/>
                <a:gd name="connsiteY177" fmla="*/ 1021976 h 5199529"/>
                <a:gd name="connsiteX178" fmla="*/ 1443318 w 4805082"/>
                <a:gd name="connsiteY178" fmla="*/ 1039906 h 5199529"/>
                <a:gd name="connsiteX179" fmla="*/ 1416424 w 4805082"/>
                <a:gd name="connsiteY179" fmla="*/ 1048870 h 5199529"/>
                <a:gd name="connsiteX180" fmla="*/ 1389530 w 4805082"/>
                <a:gd name="connsiteY180" fmla="*/ 1066800 h 5199529"/>
                <a:gd name="connsiteX181" fmla="*/ 1335741 w 4805082"/>
                <a:gd name="connsiteY181" fmla="*/ 1084729 h 5199529"/>
                <a:gd name="connsiteX182" fmla="*/ 1308847 w 4805082"/>
                <a:gd name="connsiteY182" fmla="*/ 1102659 h 5199529"/>
                <a:gd name="connsiteX183" fmla="*/ 1281953 w 4805082"/>
                <a:gd name="connsiteY183" fmla="*/ 1111623 h 5199529"/>
                <a:gd name="connsiteX184" fmla="*/ 1246094 w 4805082"/>
                <a:gd name="connsiteY184" fmla="*/ 1129553 h 5199529"/>
                <a:gd name="connsiteX185" fmla="*/ 1219200 w 4805082"/>
                <a:gd name="connsiteY185" fmla="*/ 1138518 h 5199529"/>
                <a:gd name="connsiteX186" fmla="*/ 1183341 w 4805082"/>
                <a:gd name="connsiteY186" fmla="*/ 1156447 h 5199529"/>
                <a:gd name="connsiteX187" fmla="*/ 1147482 w 4805082"/>
                <a:gd name="connsiteY187" fmla="*/ 1165412 h 5199529"/>
                <a:gd name="connsiteX188" fmla="*/ 1075765 w 4805082"/>
                <a:gd name="connsiteY188" fmla="*/ 1183341 h 5199529"/>
                <a:gd name="connsiteX189" fmla="*/ 1039906 w 4805082"/>
                <a:gd name="connsiteY189" fmla="*/ 1201270 h 5199529"/>
                <a:gd name="connsiteX190" fmla="*/ 950259 w 4805082"/>
                <a:gd name="connsiteY190" fmla="*/ 1228165 h 5199529"/>
                <a:gd name="connsiteX191" fmla="*/ 923365 w 4805082"/>
                <a:gd name="connsiteY191" fmla="*/ 1237129 h 5199529"/>
                <a:gd name="connsiteX192" fmla="*/ 896471 w 4805082"/>
                <a:gd name="connsiteY192" fmla="*/ 1255059 h 5199529"/>
                <a:gd name="connsiteX193" fmla="*/ 869577 w 4805082"/>
                <a:gd name="connsiteY193" fmla="*/ 1264023 h 5199529"/>
                <a:gd name="connsiteX194" fmla="*/ 806824 w 4805082"/>
                <a:gd name="connsiteY194" fmla="*/ 1299882 h 5199529"/>
                <a:gd name="connsiteX195" fmla="*/ 753035 w 4805082"/>
                <a:gd name="connsiteY195" fmla="*/ 1335741 h 5199529"/>
                <a:gd name="connsiteX196" fmla="*/ 717177 w 4805082"/>
                <a:gd name="connsiteY196" fmla="*/ 1362635 h 5199529"/>
                <a:gd name="connsiteX197" fmla="*/ 690282 w 4805082"/>
                <a:gd name="connsiteY197" fmla="*/ 1380565 h 5199529"/>
                <a:gd name="connsiteX198" fmla="*/ 654424 w 4805082"/>
                <a:gd name="connsiteY198" fmla="*/ 1416423 h 5199529"/>
                <a:gd name="connsiteX199" fmla="*/ 582706 w 4805082"/>
                <a:gd name="connsiteY199" fmla="*/ 1470212 h 5199529"/>
                <a:gd name="connsiteX200" fmla="*/ 528918 w 4805082"/>
                <a:gd name="connsiteY200" fmla="*/ 1506070 h 5199529"/>
                <a:gd name="connsiteX201" fmla="*/ 502024 w 4805082"/>
                <a:gd name="connsiteY201" fmla="*/ 1524000 h 5199529"/>
                <a:gd name="connsiteX202" fmla="*/ 466165 w 4805082"/>
                <a:gd name="connsiteY202" fmla="*/ 1541929 h 5199529"/>
                <a:gd name="connsiteX203" fmla="*/ 457200 w 4805082"/>
                <a:gd name="connsiteY203" fmla="*/ 1568823 h 5199529"/>
                <a:gd name="connsiteX204" fmla="*/ 412377 w 4805082"/>
                <a:gd name="connsiteY204" fmla="*/ 1604682 h 5199529"/>
                <a:gd name="connsiteX205" fmla="*/ 394447 w 4805082"/>
                <a:gd name="connsiteY205" fmla="*/ 1622612 h 5199529"/>
                <a:gd name="connsiteX206" fmla="*/ 358588 w 4805082"/>
                <a:gd name="connsiteY206" fmla="*/ 1676400 h 5199529"/>
                <a:gd name="connsiteX207" fmla="*/ 331694 w 4805082"/>
                <a:gd name="connsiteY207" fmla="*/ 1703294 h 5199529"/>
                <a:gd name="connsiteX208" fmla="*/ 313765 w 4805082"/>
                <a:gd name="connsiteY208" fmla="*/ 1730188 h 5199529"/>
                <a:gd name="connsiteX209" fmla="*/ 286871 w 4805082"/>
                <a:gd name="connsiteY209" fmla="*/ 1766047 h 5199529"/>
                <a:gd name="connsiteX210" fmla="*/ 259977 w 4805082"/>
                <a:gd name="connsiteY210" fmla="*/ 1819835 h 5199529"/>
                <a:gd name="connsiteX211" fmla="*/ 242047 w 4805082"/>
                <a:gd name="connsiteY211" fmla="*/ 1855694 h 5199529"/>
                <a:gd name="connsiteX212" fmla="*/ 224118 w 4805082"/>
                <a:gd name="connsiteY212" fmla="*/ 1882588 h 5199529"/>
                <a:gd name="connsiteX213" fmla="*/ 170330 w 4805082"/>
                <a:gd name="connsiteY213" fmla="*/ 1981200 h 5199529"/>
                <a:gd name="connsiteX214" fmla="*/ 152400 w 4805082"/>
                <a:gd name="connsiteY214" fmla="*/ 1999129 h 5199529"/>
                <a:gd name="connsiteX215" fmla="*/ 143435 w 4805082"/>
                <a:gd name="connsiteY215" fmla="*/ 2026023 h 5199529"/>
                <a:gd name="connsiteX216" fmla="*/ 125506 w 4805082"/>
                <a:gd name="connsiteY216" fmla="*/ 2097741 h 5199529"/>
                <a:gd name="connsiteX217" fmla="*/ 107577 w 4805082"/>
                <a:gd name="connsiteY217" fmla="*/ 2124635 h 5199529"/>
                <a:gd name="connsiteX218" fmla="*/ 80682 w 4805082"/>
                <a:gd name="connsiteY218" fmla="*/ 2205318 h 5199529"/>
                <a:gd name="connsiteX219" fmla="*/ 71718 w 4805082"/>
                <a:gd name="connsiteY219" fmla="*/ 2241176 h 5199529"/>
                <a:gd name="connsiteX220" fmla="*/ 62753 w 4805082"/>
                <a:gd name="connsiteY220" fmla="*/ 2268070 h 5199529"/>
                <a:gd name="connsiteX221" fmla="*/ 71718 w 4805082"/>
                <a:gd name="connsiteY221" fmla="*/ 2519082 h 5199529"/>
                <a:gd name="connsiteX222" fmla="*/ 89647 w 4805082"/>
                <a:gd name="connsiteY222" fmla="*/ 2572870 h 5199529"/>
                <a:gd name="connsiteX223" fmla="*/ 98612 w 4805082"/>
                <a:gd name="connsiteY223" fmla="*/ 2626659 h 5199529"/>
                <a:gd name="connsiteX224" fmla="*/ 161365 w 4805082"/>
                <a:gd name="connsiteY224" fmla="*/ 2716306 h 5199529"/>
                <a:gd name="connsiteX225" fmla="*/ 179294 w 4805082"/>
                <a:gd name="connsiteY225" fmla="*/ 2743200 h 5199529"/>
                <a:gd name="connsiteX226" fmla="*/ 197224 w 4805082"/>
                <a:gd name="connsiteY226" fmla="*/ 2761129 h 5199529"/>
                <a:gd name="connsiteX227" fmla="*/ 215153 w 4805082"/>
                <a:gd name="connsiteY227" fmla="*/ 2788023 h 5199529"/>
                <a:gd name="connsiteX228" fmla="*/ 251012 w 4805082"/>
                <a:gd name="connsiteY228" fmla="*/ 2823882 h 5199529"/>
                <a:gd name="connsiteX229" fmla="*/ 259977 w 4805082"/>
                <a:gd name="connsiteY229" fmla="*/ 2850776 h 5199529"/>
                <a:gd name="connsiteX230" fmla="*/ 313765 w 4805082"/>
                <a:gd name="connsiteY230" fmla="*/ 2922494 h 5199529"/>
                <a:gd name="connsiteX231" fmla="*/ 340659 w 4805082"/>
                <a:gd name="connsiteY231" fmla="*/ 2976282 h 5199529"/>
                <a:gd name="connsiteX232" fmla="*/ 349624 w 4805082"/>
                <a:gd name="connsiteY232" fmla="*/ 3003176 h 5199529"/>
                <a:gd name="connsiteX233" fmla="*/ 367553 w 4805082"/>
                <a:gd name="connsiteY233" fmla="*/ 3021106 h 5199529"/>
                <a:gd name="connsiteX234" fmla="*/ 403412 w 4805082"/>
                <a:gd name="connsiteY234" fmla="*/ 3074894 h 5199529"/>
                <a:gd name="connsiteX235" fmla="*/ 412377 w 4805082"/>
                <a:gd name="connsiteY235" fmla="*/ 3110753 h 5199529"/>
                <a:gd name="connsiteX236" fmla="*/ 439271 w 4805082"/>
                <a:gd name="connsiteY236" fmla="*/ 3155576 h 5199529"/>
                <a:gd name="connsiteX237" fmla="*/ 475130 w 4805082"/>
                <a:gd name="connsiteY237" fmla="*/ 3236259 h 5199529"/>
                <a:gd name="connsiteX238" fmla="*/ 502024 w 4805082"/>
                <a:gd name="connsiteY238" fmla="*/ 3316941 h 5199529"/>
                <a:gd name="connsiteX239" fmla="*/ 493059 w 4805082"/>
                <a:gd name="connsiteY239" fmla="*/ 3442447 h 5199529"/>
                <a:gd name="connsiteX240" fmla="*/ 484094 w 4805082"/>
                <a:gd name="connsiteY240" fmla="*/ 3469341 h 5199529"/>
                <a:gd name="connsiteX241" fmla="*/ 457200 w 4805082"/>
                <a:gd name="connsiteY241" fmla="*/ 3541059 h 5199529"/>
                <a:gd name="connsiteX242" fmla="*/ 448235 w 4805082"/>
                <a:gd name="connsiteY242" fmla="*/ 3585882 h 5199529"/>
                <a:gd name="connsiteX243" fmla="*/ 430306 w 4805082"/>
                <a:gd name="connsiteY243" fmla="*/ 3612776 h 5199529"/>
                <a:gd name="connsiteX244" fmla="*/ 421341 w 4805082"/>
                <a:gd name="connsiteY244" fmla="*/ 3639670 h 5199529"/>
                <a:gd name="connsiteX245" fmla="*/ 403412 w 4805082"/>
                <a:gd name="connsiteY245" fmla="*/ 3666565 h 5199529"/>
                <a:gd name="connsiteX246" fmla="*/ 367553 w 4805082"/>
                <a:gd name="connsiteY246" fmla="*/ 3729318 h 5199529"/>
                <a:gd name="connsiteX247" fmla="*/ 340659 w 4805082"/>
                <a:gd name="connsiteY247" fmla="*/ 3792070 h 5199529"/>
                <a:gd name="connsiteX248" fmla="*/ 313765 w 4805082"/>
                <a:gd name="connsiteY248" fmla="*/ 3827929 h 5199529"/>
                <a:gd name="connsiteX249" fmla="*/ 295835 w 4805082"/>
                <a:gd name="connsiteY249" fmla="*/ 3863788 h 5199529"/>
                <a:gd name="connsiteX250" fmla="*/ 259977 w 4805082"/>
                <a:gd name="connsiteY250" fmla="*/ 3917576 h 5199529"/>
                <a:gd name="connsiteX251" fmla="*/ 251012 w 4805082"/>
                <a:gd name="connsiteY251" fmla="*/ 3953435 h 5199529"/>
                <a:gd name="connsiteX252" fmla="*/ 215153 w 4805082"/>
                <a:gd name="connsiteY252" fmla="*/ 4016188 h 5199529"/>
                <a:gd name="connsiteX253" fmla="*/ 197224 w 4805082"/>
                <a:gd name="connsiteY253" fmla="*/ 4052047 h 5199529"/>
                <a:gd name="connsiteX254" fmla="*/ 188259 w 4805082"/>
                <a:gd name="connsiteY254" fmla="*/ 4078941 h 5199529"/>
                <a:gd name="connsiteX255" fmla="*/ 170330 w 4805082"/>
                <a:gd name="connsiteY255" fmla="*/ 4105835 h 5199529"/>
                <a:gd name="connsiteX256" fmla="*/ 134471 w 4805082"/>
                <a:gd name="connsiteY256" fmla="*/ 4204447 h 5199529"/>
                <a:gd name="connsiteX257" fmla="*/ 116541 w 4805082"/>
                <a:gd name="connsiteY257" fmla="*/ 4276165 h 5199529"/>
                <a:gd name="connsiteX258" fmla="*/ 89647 w 4805082"/>
                <a:gd name="connsiteY258" fmla="*/ 4338918 h 5199529"/>
                <a:gd name="connsiteX259" fmla="*/ 80682 w 4805082"/>
                <a:gd name="connsiteY259" fmla="*/ 4374776 h 5199529"/>
                <a:gd name="connsiteX260" fmla="*/ 62753 w 4805082"/>
                <a:gd name="connsiteY260" fmla="*/ 4419600 h 5199529"/>
                <a:gd name="connsiteX261" fmla="*/ 44824 w 4805082"/>
                <a:gd name="connsiteY261" fmla="*/ 4482353 h 5199529"/>
                <a:gd name="connsiteX262" fmla="*/ 26894 w 4805082"/>
                <a:gd name="connsiteY262" fmla="*/ 4509247 h 5199529"/>
                <a:gd name="connsiteX263" fmla="*/ 17930 w 4805082"/>
                <a:gd name="connsiteY263" fmla="*/ 4563035 h 5199529"/>
                <a:gd name="connsiteX264" fmla="*/ 0 w 4805082"/>
                <a:gd name="connsiteY264" fmla="*/ 4625788 h 5199529"/>
                <a:gd name="connsiteX265" fmla="*/ 8965 w 4805082"/>
                <a:gd name="connsiteY265" fmla="*/ 4760259 h 5199529"/>
                <a:gd name="connsiteX266" fmla="*/ 26894 w 4805082"/>
                <a:gd name="connsiteY266" fmla="*/ 4823012 h 5199529"/>
                <a:gd name="connsiteX267" fmla="*/ 35859 w 4805082"/>
                <a:gd name="connsiteY267" fmla="*/ 4858870 h 5199529"/>
                <a:gd name="connsiteX268" fmla="*/ 71718 w 4805082"/>
                <a:gd name="connsiteY268" fmla="*/ 4903694 h 5199529"/>
                <a:gd name="connsiteX269" fmla="*/ 89647 w 4805082"/>
                <a:gd name="connsiteY269" fmla="*/ 4930588 h 5199529"/>
                <a:gd name="connsiteX270" fmla="*/ 125506 w 4805082"/>
                <a:gd name="connsiteY270" fmla="*/ 4975412 h 5199529"/>
                <a:gd name="connsiteX271" fmla="*/ 125506 w 4805082"/>
                <a:gd name="connsiteY271" fmla="*/ 5091953 h 519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4805082" h="5199529">
                  <a:moveTo>
                    <a:pt x="116541" y="5029200"/>
                  </a:moveTo>
                  <a:cubicBezTo>
                    <a:pt x="119529" y="5059082"/>
                    <a:pt x="118753" y="5089585"/>
                    <a:pt x="125506" y="5118847"/>
                  </a:cubicBezTo>
                  <a:cubicBezTo>
                    <a:pt x="127929" y="5129345"/>
                    <a:pt x="136423" y="5137561"/>
                    <a:pt x="143435" y="5145741"/>
                  </a:cubicBezTo>
                  <a:cubicBezTo>
                    <a:pt x="172420" y="5179557"/>
                    <a:pt x="174466" y="5178381"/>
                    <a:pt x="206188" y="5199529"/>
                  </a:cubicBezTo>
                  <a:cubicBezTo>
                    <a:pt x="217053" y="5197718"/>
                    <a:pt x="269894" y="5191787"/>
                    <a:pt x="286871" y="5181600"/>
                  </a:cubicBezTo>
                  <a:cubicBezTo>
                    <a:pt x="348393" y="5144685"/>
                    <a:pt x="255514" y="5180097"/>
                    <a:pt x="331694" y="5154706"/>
                  </a:cubicBezTo>
                  <a:cubicBezTo>
                    <a:pt x="348133" y="5138267"/>
                    <a:pt x="365864" y="5122226"/>
                    <a:pt x="376518" y="5100918"/>
                  </a:cubicBezTo>
                  <a:cubicBezTo>
                    <a:pt x="392948" y="5068057"/>
                    <a:pt x="398309" y="5029059"/>
                    <a:pt x="403412" y="4993341"/>
                  </a:cubicBezTo>
                  <a:cubicBezTo>
                    <a:pt x="406819" y="4969491"/>
                    <a:pt x="407652" y="4945247"/>
                    <a:pt x="412377" y="4921623"/>
                  </a:cubicBezTo>
                  <a:cubicBezTo>
                    <a:pt x="413350" y="4916756"/>
                    <a:pt x="442667" y="4813433"/>
                    <a:pt x="448235" y="4805082"/>
                  </a:cubicBezTo>
                  <a:lnTo>
                    <a:pt x="466165" y="4778188"/>
                  </a:lnTo>
                  <a:cubicBezTo>
                    <a:pt x="480677" y="4720142"/>
                    <a:pt x="463874" y="4761215"/>
                    <a:pt x="502024" y="4715435"/>
                  </a:cubicBezTo>
                  <a:cubicBezTo>
                    <a:pt x="533216" y="4678005"/>
                    <a:pt x="502697" y="4694293"/>
                    <a:pt x="546847" y="4679576"/>
                  </a:cubicBezTo>
                  <a:cubicBezTo>
                    <a:pt x="555812" y="4670611"/>
                    <a:pt x="563045" y="4659488"/>
                    <a:pt x="573741" y="4652682"/>
                  </a:cubicBezTo>
                  <a:cubicBezTo>
                    <a:pt x="596290" y="4638333"/>
                    <a:pt x="621553" y="4628776"/>
                    <a:pt x="645459" y="4616823"/>
                  </a:cubicBezTo>
                  <a:cubicBezTo>
                    <a:pt x="657412" y="4610847"/>
                    <a:pt x="668353" y="4602135"/>
                    <a:pt x="681318" y="4598894"/>
                  </a:cubicBezTo>
                  <a:cubicBezTo>
                    <a:pt x="734811" y="4585520"/>
                    <a:pt x="705024" y="4591954"/>
                    <a:pt x="770965" y="4580965"/>
                  </a:cubicBezTo>
                  <a:cubicBezTo>
                    <a:pt x="806240" y="4545688"/>
                    <a:pt x="768109" y="4577671"/>
                    <a:pt x="824753" y="4554070"/>
                  </a:cubicBezTo>
                  <a:cubicBezTo>
                    <a:pt x="849425" y="4543790"/>
                    <a:pt x="896471" y="4518212"/>
                    <a:pt x="896471" y="4518212"/>
                  </a:cubicBezTo>
                  <a:cubicBezTo>
                    <a:pt x="902447" y="4512235"/>
                    <a:pt x="907800" y="4505562"/>
                    <a:pt x="914400" y="4500282"/>
                  </a:cubicBezTo>
                  <a:cubicBezTo>
                    <a:pt x="948248" y="4473203"/>
                    <a:pt x="954519" y="4484929"/>
                    <a:pt x="986118" y="4437529"/>
                  </a:cubicBezTo>
                  <a:cubicBezTo>
                    <a:pt x="1027656" y="4375221"/>
                    <a:pt x="978115" y="4453535"/>
                    <a:pt x="1021977" y="4365812"/>
                  </a:cubicBezTo>
                  <a:cubicBezTo>
                    <a:pt x="1026795" y="4356175"/>
                    <a:pt x="1033930" y="4347883"/>
                    <a:pt x="1039906" y="4338918"/>
                  </a:cubicBezTo>
                  <a:cubicBezTo>
                    <a:pt x="1045882" y="4279153"/>
                    <a:pt x="1055497" y="4219641"/>
                    <a:pt x="1057835" y="4159623"/>
                  </a:cubicBezTo>
                  <a:cubicBezTo>
                    <a:pt x="1064467" y="3989397"/>
                    <a:pt x="1061217" y="3818899"/>
                    <a:pt x="1066800" y="3648635"/>
                  </a:cubicBezTo>
                  <a:cubicBezTo>
                    <a:pt x="1067204" y="3636321"/>
                    <a:pt x="1073561" y="3624898"/>
                    <a:pt x="1075765" y="3612776"/>
                  </a:cubicBezTo>
                  <a:cubicBezTo>
                    <a:pt x="1119692" y="3371186"/>
                    <a:pt x="1063011" y="3645863"/>
                    <a:pt x="1093694" y="3523129"/>
                  </a:cubicBezTo>
                  <a:cubicBezTo>
                    <a:pt x="1097389" y="3508347"/>
                    <a:pt x="1097309" y="3492573"/>
                    <a:pt x="1102659" y="3478306"/>
                  </a:cubicBezTo>
                  <a:cubicBezTo>
                    <a:pt x="1106442" y="3468218"/>
                    <a:pt x="1115770" y="3461049"/>
                    <a:pt x="1120588" y="3451412"/>
                  </a:cubicBezTo>
                  <a:cubicBezTo>
                    <a:pt x="1124814" y="3442960"/>
                    <a:pt x="1125327" y="3432970"/>
                    <a:pt x="1129553" y="3424518"/>
                  </a:cubicBezTo>
                  <a:cubicBezTo>
                    <a:pt x="1134371" y="3414881"/>
                    <a:pt x="1142664" y="3407260"/>
                    <a:pt x="1147482" y="3397623"/>
                  </a:cubicBezTo>
                  <a:cubicBezTo>
                    <a:pt x="1170755" y="3351076"/>
                    <a:pt x="1139358" y="3387817"/>
                    <a:pt x="1174377" y="3352800"/>
                  </a:cubicBezTo>
                  <a:cubicBezTo>
                    <a:pt x="1195399" y="3289729"/>
                    <a:pt x="1168038" y="3367591"/>
                    <a:pt x="1201271" y="3290047"/>
                  </a:cubicBezTo>
                  <a:cubicBezTo>
                    <a:pt x="1204993" y="3281362"/>
                    <a:pt x="1207639" y="3272239"/>
                    <a:pt x="1210235" y="3263153"/>
                  </a:cubicBezTo>
                  <a:cubicBezTo>
                    <a:pt x="1213620" y="3251306"/>
                    <a:pt x="1213690" y="3238314"/>
                    <a:pt x="1219200" y="3227294"/>
                  </a:cubicBezTo>
                  <a:cubicBezTo>
                    <a:pt x="1222980" y="3219734"/>
                    <a:pt x="1231153" y="3215341"/>
                    <a:pt x="1237130" y="3209365"/>
                  </a:cubicBezTo>
                  <a:cubicBezTo>
                    <a:pt x="1252969" y="3003437"/>
                    <a:pt x="1255890" y="3016469"/>
                    <a:pt x="1237130" y="2716306"/>
                  </a:cubicBezTo>
                  <a:cubicBezTo>
                    <a:pt x="1236383" y="2704357"/>
                    <a:pt x="1215090" y="2655045"/>
                    <a:pt x="1210235" y="2635623"/>
                  </a:cubicBezTo>
                  <a:cubicBezTo>
                    <a:pt x="1204259" y="2611717"/>
                    <a:pt x="1200098" y="2587283"/>
                    <a:pt x="1192306" y="2563906"/>
                  </a:cubicBezTo>
                  <a:cubicBezTo>
                    <a:pt x="1186330" y="2545977"/>
                    <a:pt x="1177484" y="2528760"/>
                    <a:pt x="1174377" y="2510118"/>
                  </a:cubicBezTo>
                  <a:cubicBezTo>
                    <a:pt x="1163858" y="2447008"/>
                    <a:pt x="1171160" y="2473573"/>
                    <a:pt x="1156447" y="2429435"/>
                  </a:cubicBezTo>
                  <a:cubicBezTo>
                    <a:pt x="1159435" y="2363694"/>
                    <a:pt x="1158401" y="2297646"/>
                    <a:pt x="1165412" y="2232212"/>
                  </a:cubicBezTo>
                  <a:cubicBezTo>
                    <a:pt x="1167425" y="2213420"/>
                    <a:pt x="1178757" y="2196758"/>
                    <a:pt x="1183341" y="2178423"/>
                  </a:cubicBezTo>
                  <a:cubicBezTo>
                    <a:pt x="1188352" y="2158381"/>
                    <a:pt x="1201507" y="2101867"/>
                    <a:pt x="1210235" y="2088776"/>
                  </a:cubicBezTo>
                  <a:cubicBezTo>
                    <a:pt x="1261614" y="2011711"/>
                    <a:pt x="1200019" y="2109210"/>
                    <a:pt x="1237130" y="2034988"/>
                  </a:cubicBezTo>
                  <a:cubicBezTo>
                    <a:pt x="1241948" y="2025351"/>
                    <a:pt x="1250241" y="2017731"/>
                    <a:pt x="1255059" y="2008094"/>
                  </a:cubicBezTo>
                  <a:cubicBezTo>
                    <a:pt x="1259285" y="1999642"/>
                    <a:pt x="1259798" y="1989652"/>
                    <a:pt x="1264024" y="1981200"/>
                  </a:cubicBezTo>
                  <a:cubicBezTo>
                    <a:pt x="1268842" y="1971563"/>
                    <a:pt x="1277135" y="1963943"/>
                    <a:pt x="1281953" y="1954306"/>
                  </a:cubicBezTo>
                  <a:cubicBezTo>
                    <a:pt x="1286179" y="1945854"/>
                    <a:pt x="1285425" y="1935101"/>
                    <a:pt x="1290918" y="1927412"/>
                  </a:cubicBezTo>
                  <a:cubicBezTo>
                    <a:pt x="1300743" y="1913657"/>
                    <a:pt x="1314824" y="1903506"/>
                    <a:pt x="1326777" y="1891553"/>
                  </a:cubicBezTo>
                  <a:cubicBezTo>
                    <a:pt x="1332753" y="1885576"/>
                    <a:pt x="1336688" y="1876296"/>
                    <a:pt x="1344706" y="1873623"/>
                  </a:cubicBezTo>
                  <a:lnTo>
                    <a:pt x="1371600" y="1864659"/>
                  </a:lnTo>
                  <a:cubicBezTo>
                    <a:pt x="1377577" y="1858682"/>
                    <a:pt x="1382282" y="1851078"/>
                    <a:pt x="1389530" y="1846729"/>
                  </a:cubicBezTo>
                  <a:cubicBezTo>
                    <a:pt x="1404638" y="1837664"/>
                    <a:pt x="1449470" y="1832012"/>
                    <a:pt x="1461247" y="1828800"/>
                  </a:cubicBezTo>
                  <a:cubicBezTo>
                    <a:pt x="1479480" y="1823827"/>
                    <a:pt x="1497106" y="1816846"/>
                    <a:pt x="1515035" y="1810870"/>
                  </a:cubicBezTo>
                  <a:cubicBezTo>
                    <a:pt x="1579502" y="1789381"/>
                    <a:pt x="1499016" y="1815448"/>
                    <a:pt x="1577788" y="1792941"/>
                  </a:cubicBezTo>
                  <a:cubicBezTo>
                    <a:pt x="1586874" y="1790345"/>
                    <a:pt x="1595551" y="1786411"/>
                    <a:pt x="1604682" y="1783976"/>
                  </a:cubicBezTo>
                  <a:cubicBezTo>
                    <a:pt x="1647157" y="1772649"/>
                    <a:pt x="1716485" y="1753335"/>
                    <a:pt x="1766047" y="1748118"/>
                  </a:cubicBezTo>
                  <a:cubicBezTo>
                    <a:pt x="1804795" y="1744039"/>
                    <a:pt x="1843741" y="1742141"/>
                    <a:pt x="1882588" y="1739153"/>
                  </a:cubicBezTo>
                  <a:cubicBezTo>
                    <a:pt x="2109982" y="1682305"/>
                    <a:pt x="1896798" y="1731680"/>
                    <a:pt x="2052918" y="1703294"/>
                  </a:cubicBezTo>
                  <a:cubicBezTo>
                    <a:pt x="2091443" y="1696289"/>
                    <a:pt x="2082075" y="1694964"/>
                    <a:pt x="2115671" y="1685365"/>
                  </a:cubicBezTo>
                  <a:cubicBezTo>
                    <a:pt x="2157943" y="1673287"/>
                    <a:pt x="2163489" y="1674692"/>
                    <a:pt x="2214282" y="1667435"/>
                  </a:cubicBezTo>
                  <a:cubicBezTo>
                    <a:pt x="2232212" y="1661459"/>
                    <a:pt x="2249539" y="1653213"/>
                    <a:pt x="2268071" y="1649506"/>
                  </a:cubicBezTo>
                  <a:cubicBezTo>
                    <a:pt x="2317609" y="1639598"/>
                    <a:pt x="2374598" y="1628939"/>
                    <a:pt x="2420471" y="1613647"/>
                  </a:cubicBezTo>
                  <a:cubicBezTo>
                    <a:pt x="2429436" y="1610659"/>
                    <a:pt x="2438198" y="1606974"/>
                    <a:pt x="2447365" y="1604682"/>
                  </a:cubicBezTo>
                  <a:cubicBezTo>
                    <a:pt x="2521316" y="1586194"/>
                    <a:pt x="2463622" y="1605161"/>
                    <a:pt x="2528047" y="1586753"/>
                  </a:cubicBezTo>
                  <a:cubicBezTo>
                    <a:pt x="2572101" y="1574166"/>
                    <a:pt x="2542942" y="1578800"/>
                    <a:pt x="2599765" y="1559859"/>
                  </a:cubicBezTo>
                  <a:cubicBezTo>
                    <a:pt x="2611454" y="1555963"/>
                    <a:pt x="2623823" y="1554434"/>
                    <a:pt x="2635624" y="1550894"/>
                  </a:cubicBezTo>
                  <a:cubicBezTo>
                    <a:pt x="2653726" y="1545463"/>
                    <a:pt x="2689412" y="1532965"/>
                    <a:pt x="2689412" y="1532965"/>
                  </a:cubicBezTo>
                  <a:cubicBezTo>
                    <a:pt x="2698377" y="1526988"/>
                    <a:pt x="2706403" y="1519279"/>
                    <a:pt x="2716306" y="1515035"/>
                  </a:cubicBezTo>
                  <a:cubicBezTo>
                    <a:pt x="2727631" y="1510181"/>
                    <a:pt x="2740629" y="1510396"/>
                    <a:pt x="2752165" y="1506070"/>
                  </a:cubicBezTo>
                  <a:cubicBezTo>
                    <a:pt x="2764678" y="1501378"/>
                    <a:pt x="2775741" y="1493405"/>
                    <a:pt x="2788024" y="1488141"/>
                  </a:cubicBezTo>
                  <a:cubicBezTo>
                    <a:pt x="2796710" y="1484419"/>
                    <a:pt x="2806466" y="1483402"/>
                    <a:pt x="2814918" y="1479176"/>
                  </a:cubicBezTo>
                  <a:cubicBezTo>
                    <a:pt x="2824555" y="1474358"/>
                    <a:pt x="2832175" y="1466065"/>
                    <a:pt x="2841812" y="1461247"/>
                  </a:cubicBezTo>
                  <a:cubicBezTo>
                    <a:pt x="2850264" y="1457021"/>
                    <a:pt x="2860254" y="1456508"/>
                    <a:pt x="2868706" y="1452282"/>
                  </a:cubicBezTo>
                  <a:cubicBezTo>
                    <a:pt x="2878343" y="1447464"/>
                    <a:pt x="2885475" y="1438035"/>
                    <a:pt x="2895600" y="1434353"/>
                  </a:cubicBezTo>
                  <a:cubicBezTo>
                    <a:pt x="2918758" y="1425932"/>
                    <a:pt x="2945278" y="1427443"/>
                    <a:pt x="2967318" y="1416423"/>
                  </a:cubicBezTo>
                  <a:cubicBezTo>
                    <a:pt x="3086247" y="1356960"/>
                    <a:pt x="2937736" y="1429101"/>
                    <a:pt x="3030071" y="1389529"/>
                  </a:cubicBezTo>
                  <a:cubicBezTo>
                    <a:pt x="3042354" y="1384265"/>
                    <a:pt x="3053522" y="1376563"/>
                    <a:pt x="3065930" y="1371600"/>
                  </a:cubicBezTo>
                  <a:cubicBezTo>
                    <a:pt x="3083477" y="1364581"/>
                    <a:pt x="3103993" y="1364153"/>
                    <a:pt x="3119718" y="1353670"/>
                  </a:cubicBezTo>
                  <a:cubicBezTo>
                    <a:pt x="3156864" y="1328907"/>
                    <a:pt x="3136160" y="1338354"/>
                    <a:pt x="3182471" y="1326776"/>
                  </a:cubicBezTo>
                  <a:cubicBezTo>
                    <a:pt x="3259545" y="1275394"/>
                    <a:pt x="3162029" y="1336997"/>
                    <a:pt x="3236259" y="1299882"/>
                  </a:cubicBezTo>
                  <a:cubicBezTo>
                    <a:pt x="3245896" y="1295064"/>
                    <a:pt x="3253307" y="1286329"/>
                    <a:pt x="3263153" y="1281953"/>
                  </a:cubicBezTo>
                  <a:cubicBezTo>
                    <a:pt x="3280423" y="1274277"/>
                    <a:pt x="3301216" y="1274506"/>
                    <a:pt x="3316941" y="1264023"/>
                  </a:cubicBezTo>
                  <a:cubicBezTo>
                    <a:pt x="3325906" y="1258047"/>
                    <a:pt x="3333932" y="1250338"/>
                    <a:pt x="3343835" y="1246094"/>
                  </a:cubicBezTo>
                  <a:cubicBezTo>
                    <a:pt x="3355160" y="1241241"/>
                    <a:pt x="3367847" y="1240514"/>
                    <a:pt x="3379694" y="1237129"/>
                  </a:cubicBezTo>
                  <a:cubicBezTo>
                    <a:pt x="3388780" y="1234533"/>
                    <a:pt x="3397623" y="1231153"/>
                    <a:pt x="3406588" y="1228165"/>
                  </a:cubicBezTo>
                  <a:cubicBezTo>
                    <a:pt x="3483652" y="1176787"/>
                    <a:pt x="3386154" y="1238381"/>
                    <a:pt x="3460377" y="1201270"/>
                  </a:cubicBezTo>
                  <a:cubicBezTo>
                    <a:pt x="3470014" y="1196452"/>
                    <a:pt x="3477183" y="1187124"/>
                    <a:pt x="3487271" y="1183341"/>
                  </a:cubicBezTo>
                  <a:cubicBezTo>
                    <a:pt x="3501538" y="1177991"/>
                    <a:pt x="3517153" y="1177364"/>
                    <a:pt x="3532094" y="1174376"/>
                  </a:cubicBezTo>
                  <a:cubicBezTo>
                    <a:pt x="3538071" y="1168400"/>
                    <a:pt x="3542255" y="1159776"/>
                    <a:pt x="3550024" y="1156447"/>
                  </a:cubicBezTo>
                  <a:cubicBezTo>
                    <a:pt x="3564029" y="1150445"/>
                    <a:pt x="3580065" y="1151177"/>
                    <a:pt x="3594847" y="1147482"/>
                  </a:cubicBezTo>
                  <a:cubicBezTo>
                    <a:pt x="3604014" y="1145190"/>
                    <a:pt x="3612776" y="1141506"/>
                    <a:pt x="3621741" y="1138518"/>
                  </a:cubicBezTo>
                  <a:cubicBezTo>
                    <a:pt x="3630706" y="1132541"/>
                    <a:pt x="3638998" y="1125406"/>
                    <a:pt x="3648635" y="1120588"/>
                  </a:cubicBezTo>
                  <a:cubicBezTo>
                    <a:pt x="3657087" y="1116362"/>
                    <a:pt x="3667325" y="1116311"/>
                    <a:pt x="3675530" y="1111623"/>
                  </a:cubicBezTo>
                  <a:cubicBezTo>
                    <a:pt x="3688502" y="1104210"/>
                    <a:pt x="3698024" y="1091411"/>
                    <a:pt x="3711388" y="1084729"/>
                  </a:cubicBezTo>
                  <a:cubicBezTo>
                    <a:pt x="3722408" y="1079219"/>
                    <a:pt x="3735668" y="1079976"/>
                    <a:pt x="3747247" y="1075765"/>
                  </a:cubicBezTo>
                  <a:cubicBezTo>
                    <a:pt x="3812522" y="1052029"/>
                    <a:pt x="3803653" y="1049310"/>
                    <a:pt x="3863788" y="1021976"/>
                  </a:cubicBezTo>
                  <a:cubicBezTo>
                    <a:pt x="3878438" y="1015317"/>
                    <a:pt x="3893489" y="1009546"/>
                    <a:pt x="3908612" y="1004047"/>
                  </a:cubicBezTo>
                  <a:cubicBezTo>
                    <a:pt x="3926373" y="997588"/>
                    <a:pt x="3945496" y="994570"/>
                    <a:pt x="3962400" y="986118"/>
                  </a:cubicBezTo>
                  <a:lnTo>
                    <a:pt x="4034118" y="950259"/>
                  </a:lnTo>
                  <a:cubicBezTo>
                    <a:pt x="4046071" y="944282"/>
                    <a:pt x="4057299" y="936555"/>
                    <a:pt x="4069977" y="932329"/>
                  </a:cubicBezTo>
                  <a:cubicBezTo>
                    <a:pt x="4087906" y="926353"/>
                    <a:pt x="4108040" y="924884"/>
                    <a:pt x="4123765" y="914400"/>
                  </a:cubicBezTo>
                  <a:cubicBezTo>
                    <a:pt x="4132730" y="908423"/>
                    <a:pt x="4140813" y="900846"/>
                    <a:pt x="4150659" y="896470"/>
                  </a:cubicBezTo>
                  <a:cubicBezTo>
                    <a:pt x="4167929" y="888794"/>
                    <a:pt x="4188722" y="889024"/>
                    <a:pt x="4204447" y="878541"/>
                  </a:cubicBezTo>
                  <a:cubicBezTo>
                    <a:pt x="4213412" y="872565"/>
                    <a:pt x="4221438" y="864856"/>
                    <a:pt x="4231341" y="860612"/>
                  </a:cubicBezTo>
                  <a:cubicBezTo>
                    <a:pt x="4351147" y="809267"/>
                    <a:pt x="4198158" y="886289"/>
                    <a:pt x="4294094" y="842682"/>
                  </a:cubicBezTo>
                  <a:cubicBezTo>
                    <a:pt x="4318426" y="831622"/>
                    <a:pt x="4340456" y="815274"/>
                    <a:pt x="4365812" y="806823"/>
                  </a:cubicBezTo>
                  <a:cubicBezTo>
                    <a:pt x="4374777" y="803835"/>
                    <a:pt x="4384021" y="801581"/>
                    <a:pt x="4392706" y="797859"/>
                  </a:cubicBezTo>
                  <a:cubicBezTo>
                    <a:pt x="4404989" y="792595"/>
                    <a:pt x="4416157" y="784892"/>
                    <a:pt x="4428565" y="779929"/>
                  </a:cubicBezTo>
                  <a:cubicBezTo>
                    <a:pt x="4446112" y="772910"/>
                    <a:pt x="4466628" y="772484"/>
                    <a:pt x="4482353" y="762000"/>
                  </a:cubicBezTo>
                  <a:cubicBezTo>
                    <a:pt x="4517109" y="738828"/>
                    <a:pt x="4499026" y="747477"/>
                    <a:pt x="4536141" y="735106"/>
                  </a:cubicBezTo>
                  <a:cubicBezTo>
                    <a:pt x="4542118" y="729129"/>
                    <a:pt x="4547578" y="722587"/>
                    <a:pt x="4554071" y="717176"/>
                  </a:cubicBezTo>
                  <a:cubicBezTo>
                    <a:pt x="4588793" y="688241"/>
                    <a:pt x="4615719" y="678493"/>
                    <a:pt x="4643718" y="636494"/>
                  </a:cubicBezTo>
                  <a:cubicBezTo>
                    <a:pt x="4655671" y="618565"/>
                    <a:pt x="4664340" y="597943"/>
                    <a:pt x="4679577" y="582706"/>
                  </a:cubicBezTo>
                  <a:cubicBezTo>
                    <a:pt x="4694479" y="567804"/>
                    <a:pt x="4706388" y="558237"/>
                    <a:pt x="4715435" y="537882"/>
                  </a:cubicBezTo>
                  <a:cubicBezTo>
                    <a:pt x="4723111" y="520612"/>
                    <a:pt x="4727388" y="502023"/>
                    <a:pt x="4733365" y="484094"/>
                  </a:cubicBezTo>
                  <a:lnTo>
                    <a:pt x="4751294" y="430306"/>
                  </a:lnTo>
                  <a:cubicBezTo>
                    <a:pt x="4754282" y="418353"/>
                    <a:pt x="4756719" y="406248"/>
                    <a:pt x="4760259" y="394447"/>
                  </a:cubicBezTo>
                  <a:cubicBezTo>
                    <a:pt x="4765690" y="376345"/>
                    <a:pt x="4772212" y="358588"/>
                    <a:pt x="4778188" y="340659"/>
                  </a:cubicBezTo>
                  <a:cubicBezTo>
                    <a:pt x="4781176" y="331694"/>
                    <a:pt x="4785300" y="323031"/>
                    <a:pt x="4787153" y="313765"/>
                  </a:cubicBezTo>
                  <a:cubicBezTo>
                    <a:pt x="4799683" y="251117"/>
                    <a:pt x="4793613" y="283971"/>
                    <a:pt x="4805082" y="215153"/>
                  </a:cubicBezTo>
                  <a:cubicBezTo>
                    <a:pt x="4802094" y="161365"/>
                    <a:pt x="4808057" y="106320"/>
                    <a:pt x="4796118" y="53788"/>
                  </a:cubicBezTo>
                  <a:cubicBezTo>
                    <a:pt x="4792236" y="36707"/>
                    <a:pt x="4749087" y="10481"/>
                    <a:pt x="4733365" y="0"/>
                  </a:cubicBezTo>
                  <a:cubicBezTo>
                    <a:pt x="4642798" y="8234"/>
                    <a:pt x="4652911" y="4848"/>
                    <a:pt x="4580965" y="17929"/>
                  </a:cubicBezTo>
                  <a:cubicBezTo>
                    <a:pt x="4564889" y="20852"/>
                    <a:pt x="4527021" y="26972"/>
                    <a:pt x="4509247" y="35859"/>
                  </a:cubicBezTo>
                  <a:cubicBezTo>
                    <a:pt x="4401583" y="89691"/>
                    <a:pt x="4547816" y="21682"/>
                    <a:pt x="4464424" y="71718"/>
                  </a:cubicBezTo>
                  <a:cubicBezTo>
                    <a:pt x="4456321" y="76580"/>
                    <a:pt x="4446495" y="77694"/>
                    <a:pt x="4437530" y="80682"/>
                  </a:cubicBezTo>
                  <a:cubicBezTo>
                    <a:pt x="4431553" y="86659"/>
                    <a:pt x="4426200" y="93332"/>
                    <a:pt x="4419600" y="98612"/>
                  </a:cubicBezTo>
                  <a:cubicBezTo>
                    <a:pt x="4411187" y="105343"/>
                    <a:pt x="4399437" y="108128"/>
                    <a:pt x="4392706" y="116541"/>
                  </a:cubicBezTo>
                  <a:cubicBezTo>
                    <a:pt x="4386803" y="123920"/>
                    <a:pt x="4388603" y="135332"/>
                    <a:pt x="4383741" y="143435"/>
                  </a:cubicBezTo>
                  <a:cubicBezTo>
                    <a:pt x="4379393" y="150683"/>
                    <a:pt x="4370500" y="154332"/>
                    <a:pt x="4365812" y="161365"/>
                  </a:cubicBezTo>
                  <a:cubicBezTo>
                    <a:pt x="4337522" y="203800"/>
                    <a:pt x="4356460" y="206577"/>
                    <a:pt x="4312024" y="251012"/>
                  </a:cubicBezTo>
                  <a:cubicBezTo>
                    <a:pt x="4297083" y="265953"/>
                    <a:pt x="4286099" y="286385"/>
                    <a:pt x="4267200" y="295835"/>
                  </a:cubicBezTo>
                  <a:cubicBezTo>
                    <a:pt x="4200173" y="329350"/>
                    <a:pt x="4242798" y="306890"/>
                    <a:pt x="4141694" y="367553"/>
                  </a:cubicBezTo>
                  <a:cubicBezTo>
                    <a:pt x="4126753" y="376518"/>
                    <a:pt x="4113775" y="390221"/>
                    <a:pt x="4096871" y="394447"/>
                  </a:cubicBezTo>
                  <a:cubicBezTo>
                    <a:pt x="4046230" y="407108"/>
                    <a:pt x="4073094" y="400996"/>
                    <a:pt x="4016188" y="412376"/>
                  </a:cubicBezTo>
                  <a:cubicBezTo>
                    <a:pt x="3981168" y="447398"/>
                    <a:pt x="4017915" y="415995"/>
                    <a:pt x="3971365" y="439270"/>
                  </a:cubicBezTo>
                  <a:cubicBezTo>
                    <a:pt x="3909805" y="470050"/>
                    <a:pt x="3986132" y="448868"/>
                    <a:pt x="3899647" y="466165"/>
                  </a:cubicBezTo>
                  <a:cubicBezTo>
                    <a:pt x="3869765" y="481106"/>
                    <a:pt x="3841695" y="500423"/>
                    <a:pt x="3810000" y="510988"/>
                  </a:cubicBezTo>
                  <a:cubicBezTo>
                    <a:pt x="3801035" y="513976"/>
                    <a:pt x="3791558" y="515727"/>
                    <a:pt x="3783106" y="519953"/>
                  </a:cubicBezTo>
                  <a:cubicBezTo>
                    <a:pt x="3773469" y="524771"/>
                    <a:pt x="3766337" y="534200"/>
                    <a:pt x="3756212" y="537882"/>
                  </a:cubicBezTo>
                  <a:cubicBezTo>
                    <a:pt x="3657443" y="573798"/>
                    <a:pt x="3715949" y="542337"/>
                    <a:pt x="3648635" y="564776"/>
                  </a:cubicBezTo>
                  <a:cubicBezTo>
                    <a:pt x="3630706" y="570753"/>
                    <a:pt x="3613556" y="580033"/>
                    <a:pt x="3594847" y="582706"/>
                  </a:cubicBezTo>
                  <a:cubicBezTo>
                    <a:pt x="3466946" y="600976"/>
                    <a:pt x="3553202" y="590711"/>
                    <a:pt x="3334871" y="600635"/>
                  </a:cubicBezTo>
                  <a:cubicBezTo>
                    <a:pt x="3302000" y="606612"/>
                    <a:pt x="3268927" y="611565"/>
                    <a:pt x="3236259" y="618565"/>
                  </a:cubicBezTo>
                  <a:cubicBezTo>
                    <a:pt x="3227019" y="620545"/>
                    <a:pt x="3218631" y="625676"/>
                    <a:pt x="3209365" y="627529"/>
                  </a:cubicBezTo>
                  <a:cubicBezTo>
                    <a:pt x="3188645" y="631673"/>
                    <a:pt x="3167530" y="633506"/>
                    <a:pt x="3146612" y="636494"/>
                  </a:cubicBezTo>
                  <a:cubicBezTo>
                    <a:pt x="3112619" y="670485"/>
                    <a:pt x="3143923" y="646130"/>
                    <a:pt x="3074894" y="663388"/>
                  </a:cubicBezTo>
                  <a:cubicBezTo>
                    <a:pt x="3056559" y="667972"/>
                    <a:pt x="3039035" y="675342"/>
                    <a:pt x="3021106" y="681318"/>
                  </a:cubicBezTo>
                  <a:lnTo>
                    <a:pt x="2994212" y="690282"/>
                  </a:lnTo>
                  <a:cubicBezTo>
                    <a:pt x="2985247" y="693270"/>
                    <a:pt x="2976639" y="697693"/>
                    <a:pt x="2967318" y="699247"/>
                  </a:cubicBezTo>
                  <a:lnTo>
                    <a:pt x="2913530" y="708212"/>
                  </a:lnTo>
                  <a:cubicBezTo>
                    <a:pt x="2864470" y="740917"/>
                    <a:pt x="2906290" y="718625"/>
                    <a:pt x="2823882" y="735106"/>
                  </a:cubicBezTo>
                  <a:cubicBezTo>
                    <a:pt x="2814616" y="736959"/>
                    <a:pt x="2806155" y="741778"/>
                    <a:pt x="2796988" y="744070"/>
                  </a:cubicBezTo>
                  <a:cubicBezTo>
                    <a:pt x="2782206" y="747765"/>
                    <a:pt x="2767039" y="749730"/>
                    <a:pt x="2752165" y="753035"/>
                  </a:cubicBezTo>
                  <a:cubicBezTo>
                    <a:pt x="2650772" y="775568"/>
                    <a:pt x="2810973" y="745368"/>
                    <a:pt x="2644588" y="770965"/>
                  </a:cubicBezTo>
                  <a:cubicBezTo>
                    <a:pt x="2629528" y="773282"/>
                    <a:pt x="2614825" y="777612"/>
                    <a:pt x="2599765" y="779929"/>
                  </a:cubicBezTo>
                  <a:cubicBezTo>
                    <a:pt x="2575953" y="783592"/>
                    <a:pt x="2551811" y="784933"/>
                    <a:pt x="2528047" y="788894"/>
                  </a:cubicBezTo>
                  <a:cubicBezTo>
                    <a:pt x="2515894" y="790920"/>
                    <a:pt x="2504341" y="795833"/>
                    <a:pt x="2492188" y="797859"/>
                  </a:cubicBezTo>
                  <a:cubicBezTo>
                    <a:pt x="2468424" y="801820"/>
                    <a:pt x="2444283" y="803160"/>
                    <a:pt x="2420471" y="806823"/>
                  </a:cubicBezTo>
                  <a:cubicBezTo>
                    <a:pt x="2352636" y="817259"/>
                    <a:pt x="2399267" y="812857"/>
                    <a:pt x="2339788" y="824753"/>
                  </a:cubicBezTo>
                  <a:cubicBezTo>
                    <a:pt x="2260898" y="840532"/>
                    <a:pt x="2311448" y="825236"/>
                    <a:pt x="2259106" y="842682"/>
                  </a:cubicBezTo>
                  <a:cubicBezTo>
                    <a:pt x="2250141" y="848659"/>
                    <a:pt x="2242300" y="856829"/>
                    <a:pt x="2232212" y="860612"/>
                  </a:cubicBezTo>
                  <a:cubicBezTo>
                    <a:pt x="2217945" y="865962"/>
                    <a:pt x="2202170" y="865881"/>
                    <a:pt x="2187388" y="869576"/>
                  </a:cubicBezTo>
                  <a:cubicBezTo>
                    <a:pt x="2178221" y="871868"/>
                    <a:pt x="2169580" y="875945"/>
                    <a:pt x="2160494" y="878541"/>
                  </a:cubicBezTo>
                  <a:cubicBezTo>
                    <a:pt x="2148647" y="881926"/>
                    <a:pt x="2136482" y="884121"/>
                    <a:pt x="2124635" y="887506"/>
                  </a:cubicBezTo>
                  <a:cubicBezTo>
                    <a:pt x="2115549" y="890102"/>
                    <a:pt x="2106827" y="893874"/>
                    <a:pt x="2097741" y="896470"/>
                  </a:cubicBezTo>
                  <a:cubicBezTo>
                    <a:pt x="2085894" y="899855"/>
                    <a:pt x="2073729" y="902050"/>
                    <a:pt x="2061882" y="905435"/>
                  </a:cubicBezTo>
                  <a:cubicBezTo>
                    <a:pt x="2052796" y="908031"/>
                    <a:pt x="2044380" y="913356"/>
                    <a:pt x="2034988" y="914400"/>
                  </a:cubicBezTo>
                  <a:cubicBezTo>
                    <a:pt x="1990340" y="919361"/>
                    <a:pt x="1945318" y="920047"/>
                    <a:pt x="1900518" y="923365"/>
                  </a:cubicBezTo>
                  <a:lnTo>
                    <a:pt x="1792941" y="932329"/>
                  </a:lnTo>
                  <a:cubicBezTo>
                    <a:pt x="1783976" y="935317"/>
                    <a:pt x="1775313" y="939441"/>
                    <a:pt x="1766047" y="941294"/>
                  </a:cubicBezTo>
                  <a:cubicBezTo>
                    <a:pt x="1745327" y="945438"/>
                    <a:pt x="1723680" y="944699"/>
                    <a:pt x="1703294" y="950259"/>
                  </a:cubicBezTo>
                  <a:cubicBezTo>
                    <a:pt x="1690401" y="953775"/>
                    <a:pt x="1679843" y="963225"/>
                    <a:pt x="1667435" y="968188"/>
                  </a:cubicBezTo>
                  <a:cubicBezTo>
                    <a:pt x="1649888" y="975207"/>
                    <a:pt x="1630551" y="977666"/>
                    <a:pt x="1613647" y="986118"/>
                  </a:cubicBezTo>
                  <a:cubicBezTo>
                    <a:pt x="1601694" y="992094"/>
                    <a:pt x="1590588" y="1000207"/>
                    <a:pt x="1577788" y="1004047"/>
                  </a:cubicBezTo>
                  <a:cubicBezTo>
                    <a:pt x="1445442" y="1043751"/>
                    <a:pt x="1586646" y="989141"/>
                    <a:pt x="1488141" y="1021976"/>
                  </a:cubicBezTo>
                  <a:cubicBezTo>
                    <a:pt x="1472875" y="1027065"/>
                    <a:pt x="1458385" y="1034256"/>
                    <a:pt x="1443318" y="1039906"/>
                  </a:cubicBezTo>
                  <a:cubicBezTo>
                    <a:pt x="1434470" y="1043224"/>
                    <a:pt x="1425389" y="1045882"/>
                    <a:pt x="1416424" y="1048870"/>
                  </a:cubicBezTo>
                  <a:cubicBezTo>
                    <a:pt x="1407459" y="1054847"/>
                    <a:pt x="1399376" y="1062424"/>
                    <a:pt x="1389530" y="1066800"/>
                  </a:cubicBezTo>
                  <a:cubicBezTo>
                    <a:pt x="1372259" y="1074476"/>
                    <a:pt x="1335741" y="1084729"/>
                    <a:pt x="1335741" y="1084729"/>
                  </a:cubicBezTo>
                  <a:cubicBezTo>
                    <a:pt x="1326776" y="1090706"/>
                    <a:pt x="1318484" y="1097841"/>
                    <a:pt x="1308847" y="1102659"/>
                  </a:cubicBezTo>
                  <a:cubicBezTo>
                    <a:pt x="1300395" y="1106885"/>
                    <a:pt x="1290638" y="1107901"/>
                    <a:pt x="1281953" y="1111623"/>
                  </a:cubicBezTo>
                  <a:cubicBezTo>
                    <a:pt x="1269670" y="1116887"/>
                    <a:pt x="1258377" y="1124289"/>
                    <a:pt x="1246094" y="1129553"/>
                  </a:cubicBezTo>
                  <a:cubicBezTo>
                    <a:pt x="1237408" y="1133275"/>
                    <a:pt x="1227886" y="1134796"/>
                    <a:pt x="1219200" y="1138518"/>
                  </a:cubicBezTo>
                  <a:cubicBezTo>
                    <a:pt x="1206917" y="1143782"/>
                    <a:pt x="1195854" y="1151755"/>
                    <a:pt x="1183341" y="1156447"/>
                  </a:cubicBezTo>
                  <a:cubicBezTo>
                    <a:pt x="1171805" y="1160773"/>
                    <a:pt x="1159329" y="1162027"/>
                    <a:pt x="1147482" y="1165412"/>
                  </a:cubicBezTo>
                  <a:cubicBezTo>
                    <a:pt x="1083166" y="1183788"/>
                    <a:pt x="1166888" y="1165116"/>
                    <a:pt x="1075765" y="1183341"/>
                  </a:cubicBezTo>
                  <a:cubicBezTo>
                    <a:pt x="1063812" y="1189317"/>
                    <a:pt x="1052314" y="1196307"/>
                    <a:pt x="1039906" y="1201270"/>
                  </a:cubicBezTo>
                  <a:cubicBezTo>
                    <a:pt x="986649" y="1222573"/>
                    <a:pt x="996486" y="1214957"/>
                    <a:pt x="950259" y="1228165"/>
                  </a:cubicBezTo>
                  <a:cubicBezTo>
                    <a:pt x="941173" y="1230761"/>
                    <a:pt x="932330" y="1234141"/>
                    <a:pt x="923365" y="1237129"/>
                  </a:cubicBezTo>
                  <a:cubicBezTo>
                    <a:pt x="914400" y="1243106"/>
                    <a:pt x="906108" y="1250241"/>
                    <a:pt x="896471" y="1255059"/>
                  </a:cubicBezTo>
                  <a:cubicBezTo>
                    <a:pt x="888019" y="1259285"/>
                    <a:pt x="877439" y="1258781"/>
                    <a:pt x="869577" y="1264023"/>
                  </a:cubicBezTo>
                  <a:cubicBezTo>
                    <a:pt x="805485" y="1306751"/>
                    <a:pt x="882663" y="1280923"/>
                    <a:pt x="806824" y="1299882"/>
                  </a:cubicBezTo>
                  <a:cubicBezTo>
                    <a:pt x="770290" y="1336416"/>
                    <a:pt x="810928" y="1299558"/>
                    <a:pt x="753035" y="1335741"/>
                  </a:cubicBezTo>
                  <a:cubicBezTo>
                    <a:pt x="740365" y="1343660"/>
                    <a:pt x="729335" y="1353951"/>
                    <a:pt x="717177" y="1362635"/>
                  </a:cubicBezTo>
                  <a:cubicBezTo>
                    <a:pt x="708409" y="1368898"/>
                    <a:pt x="698463" y="1373553"/>
                    <a:pt x="690282" y="1380565"/>
                  </a:cubicBezTo>
                  <a:cubicBezTo>
                    <a:pt x="677448" y="1391566"/>
                    <a:pt x="667410" y="1405602"/>
                    <a:pt x="654424" y="1416423"/>
                  </a:cubicBezTo>
                  <a:cubicBezTo>
                    <a:pt x="631468" y="1435553"/>
                    <a:pt x="603836" y="1449082"/>
                    <a:pt x="582706" y="1470212"/>
                  </a:cubicBezTo>
                  <a:cubicBezTo>
                    <a:pt x="549130" y="1503788"/>
                    <a:pt x="567839" y="1493097"/>
                    <a:pt x="528918" y="1506070"/>
                  </a:cubicBezTo>
                  <a:cubicBezTo>
                    <a:pt x="519953" y="1512047"/>
                    <a:pt x="511379" y="1518654"/>
                    <a:pt x="502024" y="1524000"/>
                  </a:cubicBezTo>
                  <a:cubicBezTo>
                    <a:pt x="490421" y="1530630"/>
                    <a:pt x="475615" y="1532479"/>
                    <a:pt x="466165" y="1541929"/>
                  </a:cubicBezTo>
                  <a:cubicBezTo>
                    <a:pt x="459483" y="1548611"/>
                    <a:pt x="462062" y="1560720"/>
                    <a:pt x="457200" y="1568823"/>
                  </a:cubicBezTo>
                  <a:cubicBezTo>
                    <a:pt x="447208" y="1585476"/>
                    <a:pt x="426474" y="1593404"/>
                    <a:pt x="412377" y="1604682"/>
                  </a:cubicBezTo>
                  <a:cubicBezTo>
                    <a:pt x="405777" y="1609962"/>
                    <a:pt x="399518" y="1615850"/>
                    <a:pt x="394447" y="1622612"/>
                  </a:cubicBezTo>
                  <a:cubicBezTo>
                    <a:pt x="381518" y="1639851"/>
                    <a:pt x="373825" y="1661163"/>
                    <a:pt x="358588" y="1676400"/>
                  </a:cubicBezTo>
                  <a:cubicBezTo>
                    <a:pt x="349623" y="1685365"/>
                    <a:pt x="339810" y="1693554"/>
                    <a:pt x="331694" y="1703294"/>
                  </a:cubicBezTo>
                  <a:cubicBezTo>
                    <a:pt x="324797" y="1711571"/>
                    <a:pt x="320027" y="1721421"/>
                    <a:pt x="313765" y="1730188"/>
                  </a:cubicBezTo>
                  <a:cubicBezTo>
                    <a:pt x="305081" y="1742346"/>
                    <a:pt x="295836" y="1754094"/>
                    <a:pt x="286871" y="1766047"/>
                  </a:cubicBezTo>
                  <a:cubicBezTo>
                    <a:pt x="270435" y="1815354"/>
                    <a:pt x="287782" y="1771177"/>
                    <a:pt x="259977" y="1819835"/>
                  </a:cubicBezTo>
                  <a:cubicBezTo>
                    <a:pt x="253347" y="1831438"/>
                    <a:pt x="248677" y="1844091"/>
                    <a:pt x="242047" y="1855694"/>
                  </a:cubicBezTo>
                  <a:cubicBezTo>
                    <a:pt x="236702" y="1865049"/>
                    <a:pt x="229277" y="1873129"/>
                    <a:pt x="224118" y="1882588"/>
                  </a:cubicBezTo>
                  <a:cubicBezTo>
                    <a:pt x="206649" y="1914615"/>
                    <a:pt x="193729" y="1951951"/>
                    <a:pt x="170330" y="1981200"/>
                  </a:cubicBezTo>
                  <a:cubicBezTo>
                    <a:pt x="165050" y="1987800"/>
                    <a:pt x="158377" y="1993153"/>
                    <a:pt x="152400" y="1999129"/>
                  </a:cubicBezTo>
                  <a:cubicBezTo>
                    <a:pt x="149412" y="2008094"/>
                    <a:pt x="145921" y="2016906"/>
                    <a:pt x="143435" y="2026023"/>
                  </a:cubicBezTo>
                  <a:cubicBezTo>
                    <a:pt x="136951" y="2049796"/>
                    <a:pt x="139175" y="2077238"/>
                    <a:pt x="125506" y="2097741"/>
                  </a:cubicBezTo>
                  <a:lnTo>
                    <a:pt x="107577" y="2124635"/>
                  </a:lnTo>
                  <a:cubicBezTo>
                    <a:pt x="86091" y="2210575"/>
                    <a:pt x="114443" y="2104034"/>
                    <a:pt x="80682" y="2205318"/>
                  </a:cubicBezTo>
                  <a:cubicBezTo>
                    <a:pt x="76786" y="2217006"/>
                    <a:pt x="75103" y="2229330"/>
                    <a:pt x="71718" y="2241176"/>
                  </a:cubicBezTo>
                  <a:cubicBezTo>
                    <a:pt x="69122" y="2250262"/>
                    <a:pt x="65741" y="2259105"/>
                    <a:pt x="62753" y="2268070"/>
                  </a:cubicBezTo>
                  <a:cubicBezTo>
                    <a:pt x="65741" y="2351741"/>
                    <a:pt x="64359" y="2435682"/>
                    <a:pt x="71718" y="2519082"/>
                  </a:cubicBezTo>
                  <a:cubicBezTo>
                    <a:pt x="73379" y="2537908"/>
                    <a:pt x="89647" y="2572870"/>
                    <a:pt x="89647" y="2572870"/>
                  </a:cubicBezTo>
                  <a:cubicBezTo>
                    <a:pt x="92635" y="2590800"/>
                    <a:pt x="91621" y="2609880"/>
                    <a:pt x="98612" y="2626659"/>
                  </a:cubicBezTo>
                  <a:cubicBezTo>
                    <a:pt x="106855" y="2646441"/>
                    <a:pt x="146437" y="2695407"/>
                    <a:pt x="161365" y="2716306"/>
                  </a:cubicBezTo>
                  <a:cubicBezTo>
                    <a:pt x="167627" y="2725073"/>
                    <a:pt x="172563" y="2734787"/>
                    <a:pt x="179294" y="2743200"/>
                  </a:cubicBezTo>
                  <a:cubicBezTo>
                    <a:pt x="184574" y="2749800"/>
                    <a:pt x="191944" y="2754529"/>
                    <a:pt x="197224" y="2761129"/>
                  </a:cubicBezTo>
                  <a:cubicBezTo>
                    <a:pt x="203955" y="2769542"/>
                    <a:pt x="208141" y="2779843"/>
                    <a:pt x="215153" y="2788023"/>
                  </a:cubicBezTo>
                  <a:cubicBezTo>
                    <a:pt x="226154" y="2800858"/>
                    <a:pt x="251012" y="2823882"/>
                    <a:pt x="251012" y="2823882"/>
                  </a:cubicBezTo>
                  <a:cubicBezTo>
                    <a:pt x="254000" y="2832847"/>
                    <a:pt x="255115" y="2842673"/>
                    <a:pt x="259977" y="2850776"/>
                  </a:cubicBezTo>
                  <a:cubicBezTo>
                    <a:pt x="291834" y="2903871"/>
                    <a:pt x="276555" y="2810868"/>
                    <a:pt x="313765" y="2922494"/>
                  </a:cubicBezTo>
                  <a:cubicBezTo>
                    <a:pt x="336299" y="2990093"/>
                    <a:pt x="305902" y="2906769"/>
                    <a:pt x="340659" y="2976282"/>
                  </a:cubicBezTo>
                  <a:cubicBezTo>
                    <a:pt x="344885" y="2984734"/>
                    <a:pt x="344762" y="2995073"/>
                    <a:pt x="349624" y="3003176"/>
                  </a:cubicBezTo>
                  <a:cubicBezTo>
                    <a:pt x="353972" y="3010424"/>
                    <a:pt x="362482" y="3014344"/>
                    <a:pt x="367553" y="3021106"/>
                  </a:cubicBezTo>
                  <a:cubicBezTo>
                    <a:pt x="380482" y="3038345"/>
                    <a:pt x="403412" y="3074894"/>
                    <a:pt x="403412" y="3074894"/>
                  </a:cubicBezTo>
                  <a:cubicBezTo>
                    <a:pt x="406400" y="3086847"/>
                    <a:pt x="407373" y="3099494"/>
                    <a:pt x="412377" y="3110753"/>
                  </a:cubicBezTo>
                  <a:cubicBezTo>
                    <a:pt x="419454" y="3126675"/>
                    <a:pt x="430809" y="3140345"/>
                    <a:pt x="439271" y="3155576"/>
                  </a:cubicBezTo>
                  <a:cubicBezTo>
                    <a:pt x="453666" y="3181487"/>
                    <a:pt x="465158" y="3208338"/>
                    <a:pt x="475130" y="3236259"/>
                  </a:cubicBezTo>
                  <a:cubicBezTo>
                    <a:pt x="484665" y="3262956"/>
                    <a:pt x="502024" y="3316941"/>
                    <a:pt x="502024" y="3316941"/>
                  </a:cubicBezTo>
                  <a:cubicBezTo>
                    <a:pt x="499036" y="3358776"/>
                    <a:pt x="497960" y="3400792"/>
                    <a:pt x="493059" y="3442447"/>
                  </a:cubicBezTo>
                  <a:cubicBezTo>
                    <a:pt x="491955" y="3451832"/>
                    <a:pt x="486690" y="3460255"/>
                    <a:pt x="484094" y="3469341"/>
                  </a:cubicBezTo>
                  <a:cubicBezTo>
                    <a:pt x="467819" y="3526305"/>
                    <a:pt x="485055" y="3485351"/>
                    <a:pt x="457200" y="3541059"/>
                  </a:cubicBezTo>
                  <a:cubicBezTo>
                    <a:pt x="454212" y="3556000"/>
                    <a:pt x="453585" y="3571615"/>
                    <a:pt x="448235" y="3585882"/>
                  </a:cubicBezTo>
                  <a:cubicBezTo>
                    <a:pt x="444452" y="3595970"/>
                    <a:pt x="435124" y="3603139"/>
                    <a:pt x="430306" y="3612776"/>
                  </a:cubicBezTo>
                  <a:cubicBezTo>
                    <a:pt x="426080" y="3621228"/>
                    <a:pt x="425567" y="3631218"/>
                    <a:pt x="421341" y="3639670"/>
                  </a:cubicBezTo>
                  <a:cubicBezTo>
                    <a:pt x="416523" y="3649307"/>
                    <a:pt x="408230" y="3656928"/>
                    <a:pt x="403412" y="3666565"/>
                  </a:cubicBezTo>
                  <a:cubicBezTo>
                    <a:pt x="369191" y="3735009"/>
                    <a:pt x="432579" y="3642615"/>
                    <a:pt x="367553" y="3729318"/>
                  </a:cubicBezTo>
                  <a:cubicBezTo>
                    <a:pt x="358838" y="3755461"/>
                    <a:pt x="356484" y="3766751"/>
                    <a:pt x="340659" y="3792070"/>
                  </a:cubicBezTo>
                  <a:cubicBezTo>
                    <a:pt x="332740" y="3804740"/>
                    <a:pt x="321684" y="3815259"/>
                    <a:pt x="313765" y="3827929"/>
                  </a:cubicBezTo>
                  <a:cubicBezTo>
                    <a:pt x="306682" y="3839262"/>
                    <a:pt x="302711" y="3852329"/>
                    <a:pt x="295835" y="3863788"/>
                  </a:cubicBezTo>
                  <a:cubicBezTo>
                    <a:pt x="284749" y="3882265"/>
                    <a:pt x="259977" y="3917576"/>
                    <a:pt x="259977" y="3917576"/>
                  </a:cubicBezTo>
                  <a:cubicBezTo>
                    <a:pt x="256989" y="3929529"/>
                    <a:pt x="255338" y="3941899"/>
                    <a:pt x="251012" y="3953435"/>
                  </a:cubicBezTo>
                  <a:cubicBezTo>
                    <a:pt x="236235" y="3992839"/>
                    <a:pt x="234068" y="3983086"/>
                    <a:pt x="215153" y="4016188"/>
                  </a:cubicBezTo>
                  <a:cubicBezTo>
                    <a:pt x="208523" y="4027791"/>
                    <a:pt x="202488" y="4039764"/>
                    <a:pt x="197224" y="4052047"/>
                  </a:cubicBezTo>
                  <a:cubicBezTo>
                    <a:pt x="193502" y="4060733"/>
                    <a:pt x="192485" y="4070489"/>
                    <a:pt x="188259" y="4078941"/>
                  </a:cubicBezTo>
                  <a:cubicBezTo>
                    <a:pt x="183441" y="4088578"/>
                    <a:pt x="176306" y="4096870"/>
                    <a:pt x="170330" y="4105835"/>
                  </a:cubicBezTo>
                  <a:cubicBezTo>
                    <a:pt x="149787" y="4188005"/>
                    <a:pt x="166069" y="4157050"/>
                    <a:pt x="134471" y="4204447"/>
                  </a:cubicBezTo>
                  <a:cubicBezTo>
                    <a:pt x="129209" y="4230756"/>
                    <a:pt x="126878" y="4252045"/>
                    <a:pt x="116541" y="4276165"/>
                  </a:cubicBezTo>
                  <a:cubicBezTo>
                    <a:pt x="96048" y="4323981"/>
                    <a:pt x="101662" y="4296866"/>
                    <a:pt x="89647" y="4338918"/>
                  </a:cubicBezTo>
                  <a:cubicBezTo>
                    <a:pt x="86262" y="4350764"/>
                    <a:pt x="84578" y="4363088"/>
                    <a:pt x="80682" y="4374776"/>
                  </a:cubicBezTo>
                  <a:cubicBezTo>
                    <a:pt x="75593" y="4390042"/>
                    <a:pt x="67842" y="4404334"/>
                    <a:pt x="62753" y="4419600"/>
                  </a:cubicBezTo>
                  <a:cubicBezTo>
                    <a:pt x="57012" y="4436823"/>
                    <a:pt x="53453" y="4465094"/>
                    <a:pt x="44824" y="4482353"/>
                  </a:cubicBezTo>
                  <a:cubicBezTo>
                    <a:pt x="40006" y="4491990"/>
                    <a:pt x="32871" y="4500282"/>
                    <a:pt x="26894" y="4509247"/>
                  </a:cubicBezTo>
                  <a:cubicBezTo>
                    <a:pt x="23906" y="4527176"/>
                    <a:pt x="21495" y="4545211"/>
                    <a:pt x="17930" y="4563035"/>
                  </a:cubicBezTo>
                  <a:cubicBezTo>
                    <a:pt x="12302" y="4591175"/>
                    <a:pt x="8544" y="4600157"/>
                    <a:pt x="0" y="4625788"/>
                  </a:cubicBezTo>
                  <a:cubicBezTo>
                    <a:pt x="2988" y="4670612"/>
                    <a:pt x="4262" y="4715583"/>
                    <a:pt x="8965" y="4760259"/>
                  </a:cubicBezTo>
                  <a:cubicBezTo>
                    <a:pt x="11300" y="4782438"/>
                    <a:pt x="20877" y="4801952"/>
                    <a:pt x="26894" y="4823012"/>
                  </a:cubicBezTo>
                  <a:cubicBezTo>
                    <a:pt x="30279" y="4834859"/>
                    <a:pt x="31006" y="4847546"/>
                    <a:pt x="35859" y="4858870"/>
                  </a:cubicBezTo>
                  <a:cubicBezTo>
                    <a:pt x="48597" y="4888592"/>
                    <a:pt x="53919" y="4881445"/>
                    <a:pt x="71718" y="4903694"/>
                  </a:cubicBezTo>
                  <a:cubicBezTo>
                    <a:pt x="78449" y="4912107"/>
                    <a:pt x="82916" y="4922175"/>
                    <a:pt x="89647" y="4930588"/>
                  </a:cubicBezTo>
                  <a:cubicBezTo>
                    <a:pt x="99056" y="4942349"/>
                    <a:pt x="123462" y="4959060"/>
                    <a:pt x="125506" y="4975412"/>
                  </a:cubicBezTo>
                  <a:cubicBezTo>
                    <a:pt x="130324" y="5013959"/>
                    <a:pt x="125506" y="5053106"/>
                    <a:pt x="125506" y="5091953"/>
                  </a:cubicBezTo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5" name="Группа 34"/>
            <p:cNvGrpSpPr/>
            <p:nvPr/>
          </p:nvGrpSpPr>
          <p:grpSpPr>
            <a:xfrm>
              <a:off x="8648768" y="898476"/>
              <a:ext cx="3477717" cy="1136241"/>
              <a:chOff x="6428209" y="4986230"/>
              <a:chExt cx="2608288" cy="1130579"/>
            </a:xfrm>
          </p:grpSpPr>
          <p:sp>
            <p:nvSpPr>
              <p:cNvPr id="36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2"/>
                <a:ext cx="2608287" cy="88179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900" dirty="0" smtClean="0">
                    <a:latin typeface="Times New Roman" pitchFamily="18" charset="0"/>
                    <a:cs typeface="Times New Roman" pitchFamily="18" charset="0"/>
                  </a:rPr>
                  <a:t>Реки</a:t>
                </a:r>
              </a:p>
              <a:p>
                <a:pPr>
                  <a:lnSpc>
                    <a:spcPct val="85000"/>
                  </a:lnSpc>
                </a:pPr>
                <a:endParaRPr lang="ru-RU" sz="9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60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1,5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км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. автомобильных дорог;</a:t>
                </a:r>
              </a:p>
              <a:p>
                <a:pPr>
                  <a:lnSpc>
                    <a:spcPct val="85000"/>
                  </a:lnSpc>
                </a:pP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автомобильных моста;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  <a:p>
                <a:pPr>
                  <a:lnSpc>
                    <a:spcPct val="85000"/>
                  </a:lnSpc>
                </a:pPr>
                <a:r>
                  <a:rPr lang="ru-RU" sz="1000" b="1" dirty="0">
                    <a:latin typeface="Times New Roman" pitchFamily="18" charset="0"/>
                    <a:cs typeface="Times New Roman" pitchFamily="18" charset="0"/>
                  </a:rPr>
                  <a:t>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железнодорожных мостов.</a:t>
                </a:r>
                <a:endParaRPr lang="ru-RU" sz="1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Rectangle 84"/>
              <p:cNvSpPr>
                <a:spLocks noChangeArrowheads="1"/>
              </p:cNvSpPr>
              <p:nvPr/>
            </p:nvSpPr>
            <p:spPr bwMode="auto">
              <a:xfrm>
                <a:off x="6428209" y="4986230"/>
                <a:ext cx="2608288" cy="429944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При наихудшем сценарии в зону подтопления попадает: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69" name="Группа 68"/>
            <p:cNvGrpSpPr/>
            <p:nvPr/>
          </p:nvGrpSpPr>
          <p:grpSpPr>
            <a:xfrm>
              <a:off x="8647479" y="2093043"/>
              <a:ext cx="3477717" cy="763166"/>
              <a:chOff x="6428209" y="4993020"/>
              <a:chExt cx="2608288" cy="759363"/>
            </a:xfrm>
          </p:grpSpPr>
          <p:sp>
            <p:nvSpPr>
              <p:cNvPr id="70" name="Text Box 830"/>
              <p:cNvSpPr txBox="1">
                <a:spLocks noChangeArrowheads="1"/>
              </p:cNvSpPr>
              <p:nvPr/>
            </p:nvSpPr>
            <p:spPr bwMode="auto">
              <a:xfrm>
                <a:off x="6428209" y="5235015"/>
                <a:ext cx="2608287" cy="517368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61541" tIns="30770" rIns="61541" bIns="30770">
                <a:spAutoFit/>
              </a:bodyPr>
              <a:lstStyle>
                <a:lvl1pPr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defTabSz="6159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defTabSz="61595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lnSpc>
                    <a:spcPct val="85000"/>
                  </a:lnSpc>
                </a:pPr>
                <a:endParaRPr lang="ru-RU" sz="500" dirty="0" smtClean="0">
                  <a:latin typeface="Times New Roman" pitchFamily="18" charset="0"/>
                  <a:cs typeface="Times New Roman" pitchFamily="18" charset="0"/>
                </a:endParaRP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В </a:t>
                </a:r>
                <a:r>
                  <a:rPr lang="ru-RU" altLang="ru-RU" sz="1000" dirty="0">
                    <a:latin typeface="Times New Roman" pitchFamily="18" charset="0"/>
                    <a:cs typeface="Times New Roman" pitchFamily="18" charset="0"/>
                  </a:rPr>
                  <a:t>с. </a:t>
                </a:r>
                <a:r>
                  <a:rPr lang="ru-RU" altLang="ru-RU" sz="1000" dirty="0" smtClean="0">
                    <a:latin typeface="Times New Roman" pitchFamily="18" charset="0"/>
                    <a:cs typeface="Times New Roman" pitchFamily="18" charset="0"/>
                  </a:rPr>
                  <a:t>Цыпка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проживает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772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чел.,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259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домов,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СЗО,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 0 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ПОО.</a:t>
                </a:r>
              </a:p>
              <a:p>
                <a:pPr algn="just">
                  <a:lnSpc>
                    <a:spcPct val="85000"/>
                  </a:lnSpc>
                </a:pP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   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 Для размещения пострадавших предусмотрено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38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ПВР вместимостью </a:t>
                </a:r>
                <a:r>
                  <a:rPr lang="ru-RU" sz="1000" b="1" dirty="0" smtClean="0">
                    <a:latin typeface="Times New Roman" pitchFamily="18" charset="0"/>
                    <a:cs typeface="Times New Roman" pitchFamily="18" charset="0"/>
                  </a:rPr>
                  <a:t>10240</a:t>
                </a:r>
                <a:r>
                  <a:rPr lang="ru-RU" sz="1000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ru-RU" sz="1000" dirty="0">
                    <a:latin typeface="Times New Roman" pitchFamily="18" charset="0"/>
                    <a:cs typeface="Times New Roman" pitchFamily="18" charset="0"/>
                  </a:rPr>
                  <a:t>чел</a:t>
                </a:r>
                <a:r>
                  <a:rPr lang="ru-RU" sz="1000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.</a:t>
                </a:r>
                <a:endParaRPr lang="ru-RU" sz="10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1" name="Rectangle 84"/>
              <p:cNvSpPr>
                <a:spLocks noChangeArrowheads="1"/>
              </p:cNvSpPr>
              <p:nvPr/>
            </p:nvSpPr>
            <p:spPr bwMode="auto">
              <a:xfrm>
                <a:off x="6428209" y="4993020"/>
                <a:ext cx="2608288" cy="246198"/>
              </a:xfrm>
              <a:prstGeom prst="rect">
                <a:avLst/>
              </a:prstGeom>
              <a:solidFill>
                <a:srgbClr val="FFFF00"/>
              </a:solidFill>
              <a:ln w="3175">
                <a:solidFill>
                  <a:schemeClr val="tx1"/>
                </a:solidFill>
              </a:ln>
              <a:effectLst/>
              <a:extLst/>
            </p:spPr>
            <p:txBody>
              <a:bodyPr wrap="square" lIns="62160" tIns="31079" rIns="62160" bIns="31079">
                <a:spAutoFit/>
              </a:bodyPr>
              <a:lstStyle/>
              <a:p>
                <a:pPr algn="ctr" defTabSz="622300" eaLnBrk="0" hangingPunct="0"/>
                <a:r>
                  <a:rPr lang="ru-RU" sz="1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Справочная информация</a:t>
                </a:r>
                <a:endParaRPr lang="ru-RU" sz="1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4" name="AutoShape 54"/>
            <p:cNvSpPr>
              <a:spLocks noChangeArrowheads="1"/>
            </p:cNvSpPr>
            <p:nvPr/>
          </p:nvSpPr>
          <p:spPr bwMode="auto">
            <a:xfrm>
              <a:off x="3839878" y="5751204"/>
              <a:ext cx="1920212" cy="672440"/>
            </a:xfrm>
            <a:prstGeom prst="wedgeRectCallout">
              <a:avLst>
                <a:gd name="adj1" fmla="val 60928"/>
                <a:gd name="adj2" fmla="val 87747"/>
              </a:avLst>
            </a:pr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02475" tIns="51165" rIns="102475" bIns="51165"/>
            <a:lstStyle/>
            <a:p>
              <a:pPr algn="ctr"/>
              <a:r>
                <a:rPr lang="ru-RU" sz="1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р. </a:t>
              </a:r>
              <a:r>
                <a:rPr lang="ru-RU" sz="1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Туапсе </a:t>
              </a:r>
            </a:p>
            <a:p>
              <a:pPr algn="ctr"/>
              <a:r>
                <a:rPr lang="ru-RU" sz="1000" dirty="0" smtClean="0">
                  <a:latin typeface="Times New Roman" pitchFamily="18" charset="0"/>
                  <a:cs typeface="Times New Roman" pitchFamily="18" charset="0"/>
                </a:rPr>
                <a:t>НЯ </a:t>
              </a:r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– 73,665 БСВ</a:t>
              </a:r>
            </a:p>
            <a:p>
              <a:pPr algn="ctr"/>
              <a:r>
                <a:rPr lang="ru-RU" sz="1000" dirty="0">
                  <a:latin typeface="Times New Roman" pitchFamily="18" charset="0"/>
                  <a:cs typeface="Times New Roman" pitchFamily="18" charset="0"/>
                </a:rPr>
                <a:t>ОЯ – 74,165 БСВ</a:t>
              </a:r>
            </a:p>
          </p:txBody>
        </p:sp>
      </p:grpSp>
      <p:grpSp>
        <p:nvGrpSpPr>
          <p:cNvPr id="53" name="Группа 52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5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2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2653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3310" y="3727820"/>
            <a:ext cx="6091850" cy="313018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37" y="3727820"/>
            <a:ext cx="6086631" cy="313018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1480" y="632640"/>
            <a:ext cx="6090519" cy="3090322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0310"/>
            <a:ext cx="6084094" cy="3074564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Прямая соединительная линия 825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Прямая соединительная линия 829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Прямая соединительная линия 851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ВЕТРОВОЙ НАГРУЗКИ 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24.05.2019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3" name="TextBox 432"/>
          <p:cNvSpPr txBox="1"/>
          <p:nvPr/>
        </p:nvSpPr>
        <p:spPr>
          <a:xfrm>
            <a:off x="209890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6" name="TextBox 435"/>
          <p:cNvSpPr txBox="1"/>
          <p:nvPr/>
        </p:nvSpPr>
        <p:spPr>
          <a:xfrm>
            <a:off x="8420951" y="639835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477" name="Рисунок 47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410" y="498106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78" name="Рисунок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1869" y="498106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431" name="TextBox 430"/>
          <p:cNvSpPr txBox="1"/>
          <p:nvPr/>
        </p:nvSpPr>
        <p:spPr>
          <a:xfrm>
            <a:off x="2098901" y="3717388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2" name="TextBox 431"/>
          <p:cNvSpPr txBox="1"/>
          <p:nvPr/>
        </p:nvSpPr>
        <p:spPr>
          <a:xfrm>
            <a:off x="8420951" y="3722962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434" name="Рисунок 43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69" y="184602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35" name="Рисунок 43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24388" y="186507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37" name="Группа 436"/>
          <p:cNvGrpSpPr/>
          <p:nvPr/>
        </p:nvGrpSpPr>
        <p:grpSpPr>
          <a:xfrm>
            <a:off x="279135" y="1025097"/>
            <a:ext cx="5314282" cy="1801602"/>
            <a:chOff x="279135" y="1025097"/>
            <a:chExt cx="5314282" cy="1801602"/>
          </a:xfrm>
        </p:grpSpPr>
        <p:sp>
          <p:nvSpPr>
            <p:cNvPr id="440" name="TextBox 439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449" name="Группа 448"/>
          <p:cNvGrpSpPr/>
          <p:nvPr/>
        </p:nvGrpSpPr>
        <p:grpSpPr>
          <a:xfrm>
            <a:off x="6411151" y="989582"/>
            <a:ext cx="5314282" cy="1801602"/>
            <a:chOff x="279135" y="1025097"/>
            <a:chExt cx="5314282" cy="1801602"/>
          </a:xfrm>
        </p:grpSpPr>
        <p:sp>
          <p:nvSpPr>
            <p:cNvPr id="450" name="TextBox 449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451" name="TextBox 450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53" name="TextBox 452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454" name="TextBox 453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458" name="Группа 457"/>
          <p:cNvGrpSpPr/>
          <p:nvPr/>
        </p:nvGrpSpPr>
        <p:grpSpPr>
          <a:xfrm>
            <a:off x="260085" y="4149719"/>
            <a:ext cx="5314282" cy="1801602"/>
            <a:chOff x="279135" y="1025097"/>
            <a:chExt cx="5314282" cy="1801602"/>
          </a:xfrm>
        </p:grpSpPr>
        <p:sp>
          <p:nvSpPr>
            <p:cNvPr id="459" name="TextBox 458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  <p:grpSp>
        <p:nvGrpSpPr>
          <p:cNvPr id="494" name="Группа 493"/>
          <p:cNvGrpSpPr/>
          <p:nvPr/>
        </p:nvGrpSpPr>
        <p:grpSpPr>
          <a:xfrm>
            <a:off x="6392101" y="4114204"/>
            <a:ext cx="5314282" cy="1801602"/>
            <a:chOff x="279135" y="1025097"/>
            <a:chExt cx="5314282" cy="1801602"/>
          </a:xfrm>
        </p:grpSpPr>
        <p:sp>
          <p:nvSpPr>
            <p:cNvPr id="495" name="TextBox 494"/>
            <p:cNvSpPr txBox="1"/>
            <p:nvPr/>
          </p:nvSpPr>
          <p:spPr>
            <a:xfrm>
              <a:off x="3813442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Владикавказ</a:t>
              </a:r>
              <a:endParaRPr lang="ru-RU" dirty="0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955511" y="2105815"/>
              <a:ext cx="90427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2315061" y="24758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79135" y="221353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Севастополь</a:t>
              </a:r>
              <a:endParaRPr lang="ru-RU" dirty="0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911549" y="2049205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Ставрополь</a:t>
              </a:r>
              <a:endParaRPr lang="ru-RU" dirty="0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115343" y="1423556"/>
              <a:ext cx="98650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Ростов-на-Дону</a:t>
              </a:r>
              <a:endParaRPr lang="ru-RU" dirty="0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4726524" y="2611255"/>
              <a:ext cx="86689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Махачкала</a:t>
              </a:r>
              <a:endParaRPr lang="ru-RU" dirty="0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859854" y="1025097"/>
              <a:ext cx="774068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Волгоград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790653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25-26.05.2019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2" name="Мой фильм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t="6256" r="-182" b="6105"/>
          <a:stretch/>
        </p:blipFill>
        <p:spPr>
          <a:xfrm>
            <a:off x="0" y="615856"/>
            <a:ext cx="12214225" cy="6242143"/>
          </a:xfrm>
          <a:prstGeom prst="rect">
            <a:avLst/>
          </a:prstGeom>
        </p:spPr>
      </p:pic>
      <p:sp>
        <p:nvSpPr>
          <p:cNvPr id="1215" name="TextBox 1214"/>
          <p:cNvSpPr txBox="1"/>
          <p:nvPr/>
        </p:nvSpPr>
        <p:spPr>
          <a:xfrm>
            <a:off x="6020286" y="4905164"/>
            <a:ext cx="866289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Сочи</a:t>
            </a:r>
            <a:endParaRPr lang="ru-RU" dirty="0"/>
          </a:p>
        </p:txBody>
      </p:sp>
      <p:sp>
        <p:nvSpPr>
          <p:cNvPr id="1222" name="TextBox 1221"/>
          <p:cNvSpPr txBox="1"/>
          <p:nvPr/>
        </p:nvSpPr>
        <p:spPr>
          <a:xfrm>
            <a:off x="5587141" y="4316435"/>
            <a:ext cx="866289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Туапсе</a:t>
            </a:r>
            <a:endParaRPr lang="ru-RU" dirty="0"/>
          </a:p>
        </p:txBody>
      </p:sp>
      <p:sp>
        <p:nvSpPr>
          <p:cNvPr id="1223" name="TextBox 1222"/>
          <p:cNvSpPr txBox="1"/>
          <p:nvPr/>
        </p:nvSpPr>
        <p:spPr>
          <a:xfrm>
            <a:off x="4463191" y="3699131"/>
            <a:ext cx="1204184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Новороссийск</a:t>
            </a:r>
            <a:endParaRPr lang="ru-RU" dirty="0"/>
          </a:p>
        </p:txBody>
      </p:sp>
      <p:sp>
        <p:nvSpPr>
          <p:cNvPr id="1224" name="TextBox 1223"/>
          <p:cNvSpPr txBox="1"/>
          <p:nvPr/>
        </p:nvSpPr>
        <p:spPr>
          <a:xfrm>
            <a:off x="1434241" y="3837630"/>
            <a:ext cx="1204184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Севастополь</a:t>
            </a:r>
            <a:endParaRPr lang="ru-RU" dirty="0"/>
          </a:p>
        </p:txBody>
      </p:sp>
      <p:sp>
        <p:nvSpPr>
          <p:cNvPr id="1225" name="TextBox 1224"/>
          <p:cNvSpPr txBox="1"/>
          <p:nvPr/>
        </p:nvSpPr>
        <p:spPr>
          <a:xfrm>
            <a:off x="7539766" y="3326499"/>
            <a:ext cx="1204184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Ставрополь</a:t>
            </a:r>
            <a:endParaRPr lang="ru-RU" dirty="0"/>
          </a:p>
        </p:txBody>
      </p:sp>
      <p:sp>
        <p:nvSpPr>
          <p:cNvPr id="1226" name="TextBox 1225"/>
          <p:cNvSpPr txBox="1"/>
          <p:nvPr/>
        </p:nvSpPr>
        <p:spPr>
          <a:xfrm>
            <a:off x="5418193" y="3261138"/>
            <a:ext cx="1204184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Краснодар</a:t>
            </a:r>
            <a:endParaRPr lang="ru-RU" dirty="0"/>
          </a:p>
        </p:txBody>
      </p:sp>
      <p:sp>
        <p:nvSpPr>
          <p:cNvPr id="1227" name="TextBox 1226"/>
          <p:cNvSpPr txBox="1"/>
          <p:nvPr/>
        </p:nvSpPr>
        <p:spPr>
          <a:xfrm>
            <a:off x="5625241" y="966301"/>
            <a:ext cx="1378623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Ростов-на-Дону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85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98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3725652"/>
            <a:ext cx="6096000" cy="3132348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25652"/>
            <a:ext cx="6084094" cy="3132348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6646" y="621859"/>
            <a:ext cx="6125353" cy="3095528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6470"/>
            <a:ext cx="6084094" cy="3100917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25.05.2019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63" name="Рисунок 126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0800" y="1280771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4" name="Рисунок 126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3322" y="1291930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5" name="Рисунок 126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168" y="4433715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1266" name="Рисунок 126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0261" y="4429648"/>
            <a:ext cx="243737" cy="2390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1210" name="TextBox 1209"/>
          <p:cNvSpPr txBox="1"/>
          <p:nvPr/>
        </p:nvSpPr>
        <p:spPr>
          <a:xfrm>
            <a:off x="209890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25.05.2019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1" name="TextBox 1210"/>
          <p:cNvSpPr txBox="1"/>
          <p:nvPr/>
        </p:nvSpPr>
        <p:spPr>
          <a:xfrm>
            <a:off x="838611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25.05.2019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98901" y="3745714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25.05.2019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86111" y="3746879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25.05.2019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grpSp>
        <p:nvGrpSpPr>
          <p:cNvPr id="10" name="Группа 9"/>
          <p:cNvGrpSpPr/>
          <p:nvPr/>
        </p:nvGrpSpPr>
        <p:grpSpPr>
          <a:xfrm>
            <a:off x="1270279" y="1345999"/>
            <a:ext cx="4116625" cy="1802512"/>
            <a:chOff x="1270279" y="1345999"/>
            <a:chExt cx="4116625" cy="1802512"/>
          </a:xfrm>
        </p:grpSpPr>
        <p:sp>
          <p:nvSpPr>
            <p:cNvPr id="1222" name="TextBox 1221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1224" name="TextBox 1223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1225" name="TextBox 1224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26" name="TextBox 1225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1227" name="Группа 1226"/>
          <p:cNvGrpSpPr/>
          <p:nvPr/>
        </p:nvGrpSpPr>
        <p:grpSpPr>
          <a:xfrm>
            <a:off x="7350731" y="1358816"/>
            <a:ext cx="4116625" cy="1802512"/>
            <a:chOff x="1270279" y="1345999"/>
            <a:chExt cx="4116625" cy="1802512"/>
          </a:xfrm>
        </p:grpSpPr>
        <p:sp>
          <p:nvSpPr>
            <p:cNvPr id="1228" name="TextBox 1227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1230" name="TextBox 1229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1231" name="TextBox 1230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1233" name="Группа 1232"/>
          <p:cNvGrpSpPr/>
          <p:nvPr/>
        </p:nvGrpSpPr>
        <p:grpSpPr>
          <a:xfrm>
            <a:off x="7363295" y="4466125"/>
            <a:ext cx="4116625" cy="1802512"/>
            <a:chOff x="1270279" y="1345999"/>
            <a:chExt cx="4116625" cy="1802512"/>
          </a:xfrm>
        </p:grpSpPr>
        <p:sp>
          <p:nvSpPr>
            <p:cNvPr id="1242" name="TextBox 1241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45" name="TextBox 1244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1246" name="TextBox 1245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1247" name="TextBox 1246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48" name="TextBox 1247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1249" name="Группа 1248"/>
          <p:cNvGrpSpPr/>
          <p:nvPr/>
        </p:nvGrpSpPr>
        <p:grpSpPr>
          <a:xfrm>
            <a:off x="1259938" y="4457985"/>
            <a:ext cx="4116625" cy="1802512"/>
            <a:chOff x="1270279" y="1345999"/>
            <a:chExt cx="4116625" cy="1802512"/>
          </a:xfrm>
        </p:grpSpPr>
        <p:sp>
          <p:nvSpPr>
            <p:cNvPr id="1250" name="TextBox 1249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1251" name="TextBox 1250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1270" name="TextBox 1269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1271" name="TextBox 1270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1272" name="TextBox 1271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261063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144" y="3728278"/>
            <a:ext cx="6088856" cy="3129721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11814"/>
            <a:ext cx="6094470" cy="3146186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4470" y="616471"/>
            <a:ext cx="6097530" cy="3106491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" y="616471"/>
            <a:ext cx="6074348" cy="3088403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Прямая соединительная линия 825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Прямая соединительная линия 829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Прямая соединительная линия 851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ВЕТРОВОЙ НАГРУЗКИ 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24.05.2019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3" name="TextBox 432"/>
          <p:cNvSpPr txBox="1"/>
          <p:nvPr/>
        </p:nvSpPr>
        <p:spPr>
          <a:xfrm>
            <a:off x="209890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6" name="TextBox 435"/>
          <p:cNvSpPr txBox="1"/>
          <p:nvPr/>
        </p:nvSpPr>
        <p:spPr>
          <a:xfrm>
            <a:off x="8420951" y="639835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477" name="Рисунок 47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410" y="498106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78" name="Рисунок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11869" y="498106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431" name="TextBox 430"/>
          <p:cNvSpPr txBox="1"/>
          <p:nvPr/>
        </p:nvSpPr>
        <p:spPr>
          <a:xfrm>
            <a:off x="2098901" y="3717388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2" name="TextBox 431"/>
          <p:cNvSpPr txBox="1"/>
          <p:nvPr/>
        </p:nvSpPr>
        <p:spPr>
          <a:xfrm>
            <a:off x="8420951" y="3722962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24.05.2019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434" name="Рисунок 43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669" y="184602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35" name="Рисунок 43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24388" y="1865071"/>
            <a:ext cx="260772" cy="1848276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38" name="Группа 437"/>
          <p:cNvGrpSpPr/>
          <p:nvPr/>
        </p:nvGrpSpPr>
        <p:grpSpPr>
          <a:xfrm>
            <a:off x="1270279" y="1345999"/>
            <a:ext cx="4116625" cy="1802512"/>
            <a:chOff x="1270279" y="1345999"/>
            <a:chExt cx="4116625" cy="1802512"/>
          </a:xfrm>
        </p:grpSpPr>
        <p:sp>
          <p:nvSpPr>
            <p:cNvPr id="439" name="TextBox 438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463" name="Группа 462"/>
          <p:cNvGrpSpPr/>
          <p:nvPr/>
        </p:nvGrpSpPr>
        <p:grpSpPr>
          <a:xfrm>
            <a:off x="7350731" y="1358816"/>
            <a:ext cx="4116625" cy="1802512"/>
            <a:chOff x="1270279" y="1345999"/>
            <a:chExt cx="4116625" cy="1802512"/>
          </a:xfrm>
        </p:grpSpPr>
        <p:sp>
          <p:nvSpPr>
            <p:cNvPr id="471" name="TextBox 470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476" name="Группа 475"/>
          <p:cNvGrpSpPr/>
          <p:nvPr/>
        </p:nvGrpSpPr>
        <p:grpSpPr>
          <a:xfrm>
            <a:off x="7363295" y="4466125"/>
            <a:ext cx="4116625" cy="1802512"/>
            <a:chOff x="1270279" y="1345999"/>
            <a:chExt cx="4116625" cy="1802512"/>
          </a:xfrm>
        </p:grpSpPr>
        <p:sp>
          <p:nvSpPr>
            <p:cNvPr id="479" name="TextBox 478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  <p:grpSp>
        <p:nvGrpSpPr>
          <p:cNvPr id="484" name="Группа 483"/>
          <p:cNvGrpSpPr/>
          <p:nvPr/>
        </p:nvGrpSpPr>
        <p:grpSpPr>
          <a:xfrm>
            <a:off x="1259938" y="4457985"/>
            <a:ext cx="4116625" cy="1802512"/>
            <a:chOff x="1270279" y="1345999"/>
            <a:chExt cx="4116625" cy="1802512"/>
          </a:xfrm>
        </p:grpSpPr>
        <p:sp>
          <p:nvSpPr>
            <p:cNvPr id="485" name="TextBox 484"/>
            <p:cNvSpPr txBox="1"/>
            <p:nvPr/>
          </p:nvSpPr>
          <p:spPr>
            <a:xfrm>
              <a:off x="3211260" y="2933067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Сочи</a:t>
              </a:r>
              <a:endParaRPr lang="ru-RU" dirty="0"/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2479955" y="2379304"/>
              <a:ext cx="515045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Туапсе</a:t>
              </a:r>
              <a:endParaRPr lang="ru-RU" dirty="0"/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1270279" y="1875490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Геленджик</a:t>
              </a:r>
              <a:endParaRPr lang="ru-RU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2279317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Краснодар</a:t>
              </a:r>
              <a:endParaRPr lang="ru-RU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4671221" y="1345999"/>
              <a:ext cx="71568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Армавир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4181339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222" y="3727820"/>
            <a:ext cx="6090826" cy="313018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24328"/>
            <a:ext cx="6084094" cy="3133672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094" y="623384"/>
            <a:ext cx="6106954" cy="309400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4261"/>
            <a:ext cx="6084094" cy="3083127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Прямая соединительная линия 825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Прямая соединительная линия 829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Прямая соединительная линия 851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</a:t>
            </a:r>
            <a:r>
              <a:rPr lang="ru-RU" dirty="0" smtClean="0">
                <a:solidFill>
                  <a:schemeClr val="bg1"/>
                </a:solidFill>
              </a:rPr>
              <a:t>ВЫПАДЕНИЯ ОСАДКОВ НА </a:t>
            </a:r>
            <a:r>
              <a:rPr lang="ru-RU" dirty="0">
                <a:solidFill>
                  <a:schemeClr val="bg1"/>
                </a:solidFill>
              </a:rPr>
              <a:t>ТЕРРИТОРИИ </a:t>
            </a:r>
            <a:r>
              <a:rPr lang="ru-RU" dirty="0" smtClean="0">
                <a:solidFill>
                  <a:schemeClr val="bg1"/>
                </a:solidFill>
              </a:rPr>
              <a:t>КРАСНОДАРСКОГО КРАЯ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23.05.2019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25.05.2019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3" name="TextBox 432"/>
          <p:cNvSpPr txBox="1"/>
          <p:nvPr/>
        </p:nvSpPr>
        <p:spPr>
          <a:xfrm>
            <a:off x="2098901" y="634261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Геленджик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6" name="TextBox 435"/>
          <p:cNvSpPr txBox="1"/>
          <p:nvPr/>
        </p:nvSpPr>
        <p:spPr>
          <a:xfrm>
            <a:off x="8420951" y="639835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Лазаревское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2098901" y="3717388"/>
            <a:ext cx="1538845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Сочи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432" name="TextBox 431"/>
          <p:cNvSpPr txBox="1"/>
          <p:nvPr/>
        </p:nvSpPr>
        <p:spPr>
          <a:xfrm>
            <a:off x="8420951" y="3722962"/>
            <a:ext cx="156462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Туапсе</a:t>
            </a:r>
            <a:endParaRPr lang="ru-RU" sz="11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3044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5996"/>
            <a:ext cx="12192000" cy="6232004"/>
          </a:xfrm>
          <a:prstGeom prst="rect">
            <a:avLst/>
          </a:prstGeom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МОНИТОРИНГ ПОКАЗАТЕЛЕЙ ГИДРОПОСТОВ НА ТЕРРИТОРИИИ КРАСНОДАРСКОГО КРАЯ</a:t>
            </a:r>
          </a:p>
          <a:p>
            <a:r>
              <a:rPr lang="ru-RU" dirty="0">
                <a:solidFill>
                  <a:schemeClr val="bg1"/>
                </a:solidFill>
              </a:rPr>
              <a:t>(НА </a:t>
            </a:r>
            <a:r>
              <a:rPr lang="ru-RU" dirty="0" smtClean="0">
                <a:solidFill>
                  <a:schemeClr val="bg1"/>
                </a:solidFill>
              </a:rPr>
              <a:t>23.05.2019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11" name="Прямая со стрелкой 10"/>
          <p:cNvCxnSpPr/>
          <p:nvPr/>
        </p:nvCxnSpPr>
        <p:spPr>
          <a:xfrm>
            <a:off x="2238375" y="3143250"/>
            <a:ext cx="3933825" cy="97155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Рисунок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63" y="781050"/>
            <a:ext cx="2241421" cy="3119902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cxnSp>
        <p:nvCxnSpPr>
          <p:cNvPr id="1207" name="Прямая со стрелкой 1206"/>
          <p:cNvCxnSpPr/>
          <p:nvPr/>
        </p:nvCxnSpPr>
        <p:spPr>
          <a:xfrm>
            <a:off x="4438650" y="5886450"/>
            <a:ext cx="3848100" cy="352425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Рисунок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9375" y="3900952"/>
            <a:ext cx="2171700" cy="2871323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cxnSp>
        <p:nvCxnSpPr>
          <p:cNvPr id="1208" name="Прямая со стрелкой 1207"/>
          <p:cNvCxnSpPr/>
          <p:nvPr/>
        </p:nvCxnSpPr>
        <p:spPr>
          <a:xfrm flipH="1">
            <a:off x="8029575" y="2770448"/>
            <a:ext cx="2324959" cy="286835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5222" y="657025"/>
            <a:ext cx="2156778" cy="2924375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384884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0483" y="636526"/>
            <a:ext cx="2931517" cy="6199126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6938" y="625996"/>
            <a:ext cx="3024495" cy="6232004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7995" y="627901"/>
            <a:ext cx="3120430" cy="6230099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80" y="608383"/>
            <a:ext cx="2977555" cy="6249618"/>
          </a:xfrm>
          <a:prstGeom prst="rect">
            <a:avLst/>
          </a:prstGeom>
        </p:spPr>
      </p:pic>
      <p:cxnSp>
        <p:nvCxnSpPr>
          <p:cNvPr id="814" name="Прямая соединительная линия 813"/>
          <p:cNvCxnSpPr/>
          <p:nvPr/>
        </p:nvCxnSpPr>
        <p:spPr>
          <a:xfrm>
            <a:off x="9260483" y="603974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Прямая соединительная линия 829"/>
          <p:cNvCxnSpPr/>
          <p:nvPr/>
        </p:nvCxnSpPr>
        <p:spPr>
          <a:xfrm>
            <a:off x="6173332" y="626298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Прямая соединительная линия 851"/>
          <p:cNvCxnSpPr/>
          <p:nvPr/>
        </p:nvCxnSpPr>
        <p:spPr>
          <a:xfrm>
            <a:off x="2988469" y="628183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schemeClr val="bg1"/>
                </a:solidFill>
              </a:rPr>
              <a:t>АНАЛИЗ РАБОТЫ ГИДРОПОСТОВ НА </a:t>
            </a:r>
            <a:r>
              <a:rPr lang="ru-RU" dirty="0">
                <a:solidFill>
                  <a:schemeClr val="bg1"/>
                </a:solidFill>
              </a:rPr>
              <a:t>ТЕРРИТОРИИ </a:t>
            </a:r>
            <a:r>
              <a:rPr lang="ru-RU" dirty="0" smtClean="0">
                <a:solidFill>
                  <a:schemeClr val="bg1"/>
                </a:solidFill>
              </a:rPr>
              <a:t>КРАСНОДАРСКОГО КРАЯ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 smtClean="0">
                <a:solidFill>
                  <a:schemeClr val="bg1"/>
                </a:solidFill>
              </a:rPr>
              <a:t>(С 08 ПО 10.05.2019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5365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schemeClr val="bg1"/>
                </a:solidFill>
              </a:rPr>
              <a:t>КАРТА ПРОЯВЛЕНИЙ ОПАСНЫХ ЭКЗОГЕННЫХ ГЕОЛОГИЧЕСКИХ ПРОЦЕССОВ</a:t>
            </a:r>
          </a:p>
          <a:p>
            <a:r>
              <a:rPr lang="ru-RU" dirty="0" smtClean="0">
                <a:solidFill>
                  <a:schemeClr val="bg1"/>
                </a:solidFill>
              </a:rPr>
              <a:t>(ФГБУ «ГИДРОСПЕЦГЕОЛОГИЯ»</a:t>
            </a:r>
            <a:r>
              <a:rPr lang="en-US" dirty="0" smtClean="0">
                <a:solidFill>
                  <a:schemeClr val="bg1"/>
                </a:solidFill>
              </a:rPr>
              <a:t>)</a:t>
            </a:r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7" name="Группа 6"/>
          <p:cNvGrpSpPr/>
          <p:nvPr/>
        </p:nvGrpSpPr>
        <p:grpSpPr>
          <a:xfrm>
            <a:off x="11467359" y="45258"/>
            <a:ext cx="625999" cy="526433"/>
            <a:chOff x="9625856" y="4064"/>
            <a:chExt cx="625999" cy="526433"/>
          </a:xfrm>
        </p:grpSpPr>
        <p:sp>
          <p:nvSpPr>
            <p:cNvPr id="8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2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" name="Группа 1"/>
          <p:cNvGrpSpPr/>
          <p:nvPr/>
        </p:nvGrpSpPr>
        <p:grpSpPr>
          <a:xfrm>
            <a:off x="0" y="633600"/>
            <a:ext cx="12192000" cy="6224403"/>
            <a:chOff x="0" y="1348884"/>
            <a:chExt cx="12192000" cy="5509119"/>
          </a:xfrm>
        </p:grpSpPr>
        <p:pic>
          <p:nvPicPr>
            <p:cNvPr id="5" name="Рисунок 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59" b="2920"/>
            <a:stretch/>
          </p:blipFill>
          <p:spPr>
            <a:xfrm>
              <a:off x="0" y="1348884"/>
              <a:ext cx="12192000" cy="5509119"/>
            </a:xfrm>
            <a:prstGeom prst="rect">
              <a:avLst/>
            </a:prstGeom>
          </p:spPr>
        </p:pic>
        <p:pic>
          <p:nvPicPr>
            <p:cNvPr id="6" name="Рисунок 5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75415" y="5768405"/>
              <a:ext cx="2237845" cy="102027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77" name="Соединительная линия уступом 376"/>
            <p:cNvCxnSpPr/>
            <p:nvPr/>
          </p:nvCxnSpPr>
          <p:spPr>
            <a:xfrm rot="10800000">
              <a:off x="8305803" y="6197599"/>
              <a:ext cx="1069613" cy="389468"/>
            </a:xfrm>
            <a:prstGeom prst="bentConnector3">
              <a:avLst>
                <a:gd name="adj1" fmla="val 99077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0" name="Рисунок 379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22789" y="4216132"/>
              <a:ext cx="2093120" cy="116874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82" name="Соединительная линия уступом 381"/>
            <p:cNvCxnSpPr/>
            <p:nvPr/>
          </p:nvCxnSpPr>
          <p:spPr>
            <a:xfrm rot="10800000">
              <a:off x="6353176" y="4411033"/>
              <a:ext cx="1069613" cy="389468"/>
            </a:xfrm>
            <a:prstGeom prst="bentConnector3">
              <a:avLst>
                <a:gd name="adj1" fmla="val 99077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4" name="Рисунок 38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90122" y="3284658"/>
              <a:ext cx="2262875" cy="89058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85" name="Соединительная линия уступом 384"/>
            <p:cNvCxnSpPr>
              <a:stCxn id="384" idx="1"/>
            </p:cNvCxnSpPr>
            <p:nvPr/>
          </p:nvCxnSpPr>
          <p:spPr>
            <a:xfrm rot="10800000" flipV="1">
              <a:off x="6124811" y="3729948"/>
              <a:ext cx="765312" cy="36857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9" name="Рисунок 38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7621" y="4974143"/>
              <a:ext cx="2471259" cy="1223456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0" name="Соединительная линия уступом 389"/>
            <p:cNvCxnSpPr>
              <a:stCxn id="389" idx="0"/>
            </p:cNvCxnSpPr>
            <p:nvPr/>
          </p:nvCxnSpPr>
          <p:spPr>
            <a:xfrm rot="5400000" flipH="1" flipV="1">
              <a:off x="4673192" y="3976840"/>
              <a:ext cx="797366" cy="1197249"/>
            </a:xfrm>
            <a:prstGeom prst="bentConnector2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2" name="Рисунок 391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994" y="2650041"/>
              <a:ext cx="2114551" cy="2201301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3" name="Соединительная линия уступом 392"/>
            <p:cNvCxnSpPr>
              <a:stCxn id="392" idx="3"/>
            </p:cNvCxnSpPr>
            <p:nvPr/>
          </p:nvCxnSpPr>
          <p:spPr>
            <a:xfrm>
              <a:off x="2640545" y="3750689"/>
              <a:ext cx="3013951" cy="35275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5" name="Рисунок 39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0009" y="2010597"/>
              <a:ext cx="2471587" cy="1027234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6" name="Соединительная линия уступом 395"/>
            <p:cNvCxnSpPr>
              <a:stCxn id="395" idx="1"/>
            </p:cNvCxnSpPr>
            <p:nvPr/>
          </p:nvCxnSpPr>
          <p:spPr>
            <a:xfrm rot="10800000" flipV="1">
              <a:off x="5541523" y="2524214"/>
              <a:ext cx="1528487" cy="106068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9" name="Рисунок 398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99901" y="1422219"/>
              <a:ext cx="2102435" cy="220486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401" name="Соединительная линия уступом 400"/>
            <p:cNvCxnSpPr>
              <a:stCxn id="399" idx="3"/>
            </p:cNvCxnSpPr>
            <p:nvPr/>
          </p:nvCxnSpPr>
          <p:spPr>
            <a:xfrm>
              <a:off x="4902339" y="2524654"/>
              <a:ext cx="724039" cy="971259"/>
            </a:xfrm>
            <a:prstGeom prst="bentConnector2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70266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1475</Words>
  <Application>Microsoft Office PowerPoint</Application>
  <PresentationFormat>Широкоэкранный</PresentationFormat>
  <Paragraphs>532</Paragraphs>
  <Slides>18</Slides>
  <Notes>9</Notes>
  <HiddenSlides>0</HiddenSlides>
  <MMClips>1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18</vt:i4>
      </vt:variant>
    </vt:vector>
  </HeadingPairs>
  <TitlesOfParts>
    <vt:vector size="23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Начальник группы -  Аряпов Д.В.</dc:creator>
  <cp:lastModifiedBy>Начальник группы -  Аряпов Д.В.</cp:lastModifiedBy>
  <cp:revision>5</cp:revision>
  <dcterms:created xsi:type="dcterms:W3CDTF">2019-05-15T18:55:33Z</dcterms:created>
  <dcterms:modified xsi:type="dcterms:W3CDTF">2019-05-23T20:43:49Z</dcterms:modified>
</cp:coreProperties>
</file>